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2"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Lst>
  <p:sldSz cy="5143500" cx="9144000"/>
  <p:notesSz cx="6858000" cy="9144000"/>
  <p:embeddedFontLst>
    <p:embeddedFont>
      <p:font typeface="Raleway"/>
      <p:regular r:id="rId58"/>
      <p:bold r:id="rId59"/>
      <p:italic r:id="rId60"/>
      <p:boldItalic r:id="rId61"/>
    </p:embeddedFont>
    <p:embeddedFont>
      <p:font typeface="Roboto"/>
      <p:regular r:id="rId62"/>
      <p:bold r:id="rId63"/>
      <p:italic r:id="rId64"/>
      <p:boldItalic r:id="rId65"/>
    </p:embeddedFont>
    <p:embeddedFont>
      <p:font typeface="Lato"/>
      <p:regular r:id="rId66"/>
      <p:bold r:id="rId67"/>
      <p:italic r:id="rId68"/>
      <p:boldItalic r:id="rId69"/>
    </p:embeddedFont>
    <p:embeddedFont>
      <p:font typeface="Oswald"/>
      <p:regular r:id="rId70"/>
      <p:bold r:id="rId7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E30B748-B151-4062-A588-C428003B625C}">
  <a:tblStyle styleId="{CE30B748-B151-4062-A588-C428003B625C}" styleName="Table_0">
    <a:wholeTbl>
      <a:tcTxStyle b="off" i="off">
        <a:font>
          <a:latin typeface="Arial"/>
          <a:ea typeface="Arial"/>
          <a:cs typeface="Arial"/>
        </a:font>
        <a:srgbClr val="000000"/>
      </a:tcTxStyle>
      <a:tcStyle>
        <a:tcBdr>
          <a:left>
            <a:ln cap="flat" cmpd="sng" w="12700">
              <a:solidFill>
                <a:srgbClr val="9E9E9E"/>
              </a:solidFill>
              <a:prstDash val="solid"/>
              <a:round/>
              <a:headEnd len="sm" w="sm" type="none"/>
              <a:tailEnd len="sm" w="sm" type="none"/>
            </a:ln>
          </a:left>
          <a:right>
            <a:ln cap="flat" cmpd="sng" w="12700">
              <a:solidFill>
                <a:srgbClr val="9E9E9E"/>
              </a:solidFill>
              <a:prstDash val="solid"/>
              <a:round/>
              <a:headEnd len="sm" w="sm" type="none"/>
              <a:tailEnd len="sm" w="sm" type="none"/>
            </a:ln>
          </a:right>
          <a:top>
            <a:ln cap="flat" cmpd="sng" w="12700">
              <a:solidFill>
                <a:srgbClr val="9E9E9E"/>
              </a:solidFill>
              <a:prstDash val="solid"/>
              <a:round/>
              <a:headEnd len="sm" w="sm" type="none"/>
              <a:tailEnd len="sm" w="sm" type="none"/>
            </a:ln>
          </a:top>
          <a:bottom>
            <a:ln cap="flat" cmpd="sng" w="12700">
              <a:solidFill>
                <a:srgbClr val="9E9E9E"/>
              </a:solidFill>
              <a:prstDash val="solid"/>
              <a:round/>
              <a:headEnd len="sm" w="sm" type="none"/>
              <a:tailEnd len="sm" w="sm" type="none"/>
            </a:ln>
          </a:bottom>
          <a:insideH>
            <a:ln cap="flat" cmpd="sng" w="12700">
              <a:solidFill>
                <a:srgbClr val="9E9E9E"/>
              </a:solidFill>
              <a:prstDash val="solid"/>
              <a:round/>
              <a:headEnd len="sm" w="sm" type="none"/>
              <a:tailEnd len="sm" w="sm" type="none"/>
            </a:ln>
          </a:insideH>
          <a:insideV>
            <a:ln cap="flat" cmpd="sng" w="12700">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 styleId="{D45EBA22-E902-4598-A4E6-6AC7286D0864}" styleName="Table_1">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71" Type="http://schemas.openxmlformats.org/officeDocument/2006/relationships/font" Target="fonts/Oswald-bold.fntdata"/><Relationship Id="rId70" Type="http://schemas.openxmlformats.org/officeDocument/2006/relationships/font" Target="fonts/Oswald-regular.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Roboto-regular.fntdata"/><Relationship Id="rId61" Type="http://schemas.openxmlformats.org/officeDocument/2006/relationships/font" Target="fonts/Raleway-boldItalic.fntdata"/><Relationship Id="rId20" Type="http://schemas.openxmlformats.org/officeDocument/2006/relationships/slide" Target="slides/slide14.xml"/><Relationship Id="rId64" Type="http://schemas.openxmlformats.org/officeDocument/2006/relationships/font" Target="fonts/Roboto-italic.fntdata"/><Relationship Id="rId63" Type="http://schemas.openxmlformats.org/officeDocument/2006/relationships/font" Target="fonts/Roboto-bold.fntdata"/><Relationship Id="rId22" Type="http://schemas.openxmlformats.org/officeDocument/2006/relationships/slide" Target="slides/slide16.xml"/><Relationship Id="rId66" Type="http://schemas.openxmlformats.org/officeDocument/2006/relationships/font" Target="fonts/Lato-regular.fntdata"/><Relationship Id="rId21" Type="http://schemas.openxmlformats.org/officeDocument/2006/relationships/slide" Target="slides/slide15.xml"/><Relationship Id="rId65" Type="http://schemas.openxmlformats.org/officeDocument/2006/relationships/font" Target="fonts/Roboto-boldItalic.fntdata"/><Relationship Id="rId24" Type="http://schemas.openxmlformats.org/officeDocument/2006/relationships/slide" Target="slides/slide18.xml"/><Relationship Id="rId68" Type="http://schemas.openxmlformats.org/officeDocument/2006/relationships/font" Target="fonts/Lato-italic.fntdata"/><Relationship Id="rId23" Type="http://schemas.openxmlformats.org/officeDocument/2006/relationships/slide" Target="slides/slide17.xml"/><Relationship Id="rId67" Type="http://schemas.openxmlformats.org/officeDocument/2006/relationships/font" Target="fonts/Lato-bold.fntdata"/><Relationship Id="rId60" Type="http://schemas.openxmlformats.org/officeDocument/2006/relationships/font" Target="fonts/Raleway-italic.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Lato-bold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font" Target="fonts/Raleway-bold.fntdata"/><Relationship Id="rId14" Type="http://schemas.openxmlformats.org/officeDocument/2006/relationships/slide" Target="slides/slide8.xml"/><Relationship Id="rId58" Type="http://schemas.openxmlformats.org/officeDocument/2006/relationships/font" Target="fonts/Raleway-regular.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11.png>
</file>

<file path=ppt/media/image12.png>
</file>

<file path=ppt/media/image13.png>
</file>

<file path=ppt/media/image14.jp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3" name="Shape 563"/>
        <p:cNvGrpSpPr/>
        <p:nvPr/>
      </p:nvGrpSpPr>
      <p:grpSpPr>
        <a:xfrm>
          <a:off x="0" y="0"/>
          <a:ext cx="0" cy="0"/>
          <a:chOff x="0" y="0"/>
          <a:chExt cx="0" cy="0"/>
        </a:xfrm>
      </p:grpSpPr>
      <p:sp>
        <p:nvSpPr>
          <p:cNvPr id="564" name="Google Shape;564;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65" name="Google Shape;565;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6" name="Shape 636"/>
        <p:cNvGrpSpPr/>
        <p:nvPr/>
      </p:nvGrpSpPr>
      <p:grpSpPr>
        <a:xfrm>
          <a:off x="0" y="0"/>
          <a:ext cx="0" cy="0"/>
          <a:chOff x="0" y="0"/>
          <a:chExt cx="0" cy="0"/>
        </a:xfrm>
      </p:grpSpPr>
      <p:sp>
        <p:nvSpPr>
          <p:cNvPr id="637" name="Google Shape;637;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38" name="Google Shape;638;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3" name="Shape 643"/>
        <p:cNvGrpSpPr/>
        <p:nvPr/>
      </p:nvGrpSpPr>
      <p:grpSpPr>
        <a:xfrm>
          <a:off x="0" y="0"/>
          <a:ext cx="0" cy="0"/>
          <a:chOff x="0" y="0"/>
          <a:chExt cx="0" cy="0"/>
        </a:xfrm>
      </p:grpSpPr>
      <p:sp>
        <p:nvSpPr>
          <p:cNvPr id="644" name="Google Shape;644;gd7def26616_0_10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5" name="Google Shape;645;gd7def26616_0_10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1" name="Shape 651"/>
        <p:cNvGrpSpPr/>
        <p:nvPr/>
      </p:nvGrpSpPr>
      <p:grpSpPr>
        <a:xfrm>
          <a:off x="0" y="0"/>
          <a:ext cx="0" cy="0"/>
          <a:chOff x="0" y="0"/>
          <a:chExt cx="0" cy="0"/>
        </a:xfrm>
      </p:grpSpPr>
      <p:sp>
        <p:nvSpPr>
          <p:cNvPr id="652" name="Google Shape;652;gd7def26616_0_10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3" name="Google Shape;653;gd7def26616_0_10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7" name="Shape 657"/>
        <p:cNvGrpSpPr/>
        <p:nvPr/>
      </p:nvGrpSpPr>
      <p:grpSpPr>
        <a:xfrm>
          <a:off x="0" y="0"/>
          <a:ext cx="0" cy="0"/>
          <a:chOff x="0" y="0"/>
          <a:chExt cx="0" cy="0"/>
        </a:xfrm>
      </p:grpSpPr>
      <p:sp>
        <p:nvSpPr>
          <p:cNvPr id="658" name="Google Shape;658;gd7def26616_0_10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9" name="Google Shape;659;gd7def26616_0_10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4" name="Shape 664"/>
        <p:cNvGrpSpPr/>
        <p:nvPr/>
      </p:nvGrpSpPr>
      <p:grpSpPr>
        <a:xfrm>
          <a:off x="0" y="0"/>
          <a:ext cx="0" cy="0"/>
          <a:chOff x="0" y="0"/>
          <a:chExt cx="0" cy="0"/>
        </a:xfrm>
      </p:grpSpPr>
      <p:sp>
        <p:nvSpPr>
          <p:cNvPr id="665" name="Google Shape;665;gd7def26616_0_10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6" name="Google Shape;666;gd7def26616_0_10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2" name="Shape 672"/>
        <p:cNvGrpSpPr/>
        <p:nvPr/>
      </p:nvGrpSpPr>
      <p:grpSpPr>
        <a:xfrm>
          <a:off x="0" y="0"/>
          <a:ext cx="0" cy="0"/>
          <a:chOff x="0" y="0"/>
          <a:chExt cx="0" cy="0"/>
        </a:xfrm>
      </p:grpSpPr>
      <p:sp>
        <p:nvSpPr>
          <p:cNvPr id="673" name="Google Shape;673;p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74" name="Google Shape;674;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1" name="Shape 681"/>
        <p:cNvGrpSpPr/>
        <p:nvPr/>
      </p:nvGrpSpPr>
      <p:grpSpPr>
        <a:xfrm>
          <a:off x="0" y="0"/>
          <a:ext cx="0" cy="0"/>
          <a:chOff x="0" y="0"/>
          <a:chExt cx="0" cy="0"/>
        </a:xfrm>
      </p:grpSpPr>
      <p:sp>
        <p:nvSpPr>
          <p:cNvPr id="682" name="Google Shape;682;p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83" name="Google Shape;683;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9" name="Shape 689"/>
        <p:cNvGrpSpPr/>
        <p:nvPr/>
      </p:nvGrpSpPr>
      <p:grpSpPr>
        <a:xfrm>
          <a:off x="0" y="0"/>
          <a:ext cx="0" cy="0"/>
          <a:chOff x="0" y="0"/>
          <a:chExt cx="0" cy="0"/>
        </a:xfrm>
      </p:grpSpPr>
      <p:sp>
        <p:nvSpPr>
          <p:cNvPr id="690" name="Google Shape;690;p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91" name="Google Shape;691;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4" name="Shape 694"/>
        <p:cNvGrpSpPr/>
        <p:nvPr/>
      </p:nvGrpSpPr>
      <p:grpSpPr>
        <a:xfrm>
          <a:off x="0" y="0"/>
          <a:ext cx="0" cy="0"/>
          <a:chOff x="0" y="0"/>
          <a:chExt cx="0" cy="0"/>
        </a:xfrm>
      </p:grpSpPr>
      <p:sp>
        <p:nvSpPr>
          <p:cNvPr id="695" name="Google Shape;695;p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96" name="Google Shape;696;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0" name="Shape 700"/>
        <p:cNvGrpSpPr/>
        <p:nvPr/>
      </p:nvGrpSpPr>
      <p:grpSpPr>
        <a:xfrm>
          <a:off x="0" y="0"/>
          <a:ext cx="0" cy="0"/>
          <a:chOff x="0" y="0"/>
          <a:chExt cx="0" cy="0"/>
        </a:xfrm>
      </p:grpSpPr>
      <p:sp>
        <p:nvSpPr>
          <p:cNvPr id="701" name="Google Shape;701;p1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02" name="Google Shape;702;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5" name="Shape 575"/>
        <p:cNvGrpSpPr/>
        <p:nvPr/>
      </p:nvGrpSpPr>
      <p:grpSpPr>
        <a:xfrm>
          <a:off x="0" y="0"/>
          <a:ext cx="0" cy="0"/>
          <a:chOff x="0" y="0"/>
          <a:chExt cx="0" cy="0"/>
        </a:xfrm>
      </p:grpSpPr>
      <p:sp>
        <p:nvSpPr>
          <p:cNvPr id="576" name="Google Shape;576;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77" name="Google Shape;577;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8" name="Shape 708"/>
        <p:cNvGrpSpPr/>
        <p:nvPr/>
      </p:nvGrpSpPr>
      <p:grpSpPr>
        <a:xfrm>
          <a:off x="0" y="0"/>
          <a:ext cx="0" cy="0"/>
          <a:chOff x="0" y="0"/>
          <a:chExt cx="0" cy="0"/>
        </a:xfrm>
      </p:grpSpPr>
      <p:sp>
        <p:nvSpPr>
          <p:cNvPr id="709" name="Google Shape;709;p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10" name="Google Shape;710;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4" name="Shape 714"/>
        <p:cNvGrpSpPr/>
        <p:nvPr/>
      </p:nvGrpSpPr>
      <p:grpSpPr>
        <a:xfrm>
          <a:off x="0" y="0"/>
          <a:ext cx="0" cy="0"/>
          <a:chOff x="0" y="0"/>
          <a:chExt cx="0" cy="0"/>
        </a:xfrm>
      </p:grpSpPr>
      <p:sp>
        <p:nvSpPr>
          <p:cNvPr id="715" name="Google Shape;715;p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16" name="Google Shape;716;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0" name="Shape 720"/>
        <p:cNvGrpSpPr/>
        <p:nvPr/>
      </p:nvGrpSpPr>
      <p:grpSpPr>
        <a:xfrm>
          <a:off x="0" y="0"/>
          <a:ext cx="0" cy="0"/>
          <a:chOff x="0" y="0"/>
          <a:chExt cx="0" cy="0"/>
        </a:xfrm>
      </p:grpSpPr>
      <p:sp>
        <p:nvSpPr>
          <p:cNvPr id="721" name="Google Shape;721;p2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22" name="Google Shape;722;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6" name="Shape 726"/>
        <p:cNvGrpSpPr/>
        <p:nvPr/>
      </p:nvGrpSpPr>
      <p:grpSpPr>
        <a:xfrm>
          <a:off x="0" y="0"/>
          <a:ext cx="0" cy="0"/>
          <a:chOff x="0" y="0"/>
          <a:chExt cx="0" cy="0"/>
        </a:xfrm>
      </p:grpSpPr>
      <p:sp>
        <p:nvSpPr>
          <p:cNvPr id="727" name="Google Shape;727;p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28" name="Google Shape;728;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1" name="Shape 731"/>
        <p:cNvGrpSpPr/>
        <p:nvPr/>
      </p:nvGrpSpPr>
      <p:grpSpPr>
        <a:xfrm>
          <a:off x="0" y="0"/>
          <a:ext cx="0" cy="0"/>
          <a:chOff x="0" y="0"/>
          <a:chExt cx="0" cy="0"/>
        </a:xfrm>
      </p:grpSpPr>
      <p:sp>
        <p:nvSpPr>
          <p:cNvPr id="732" name="Google Shape;732;p2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33" name="Google Shape;733;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1" name="Shape 741"/>
        <p:cNvGrpSpPr/>
        <p:nvPr/>
      </p:nvGrpSpPr>
      <p:grpSpPr>
        <a:xfrm>
          <a:off x="0" y="0"/>
          <a:ext cx="0" cy="0"/>
          <a:chOff x="0" y="0"/>
          <a:chExt cx="0" cy="0"/>
        </a:xfrm>
      </p:grpSpPr>
      <p:sp>
        <p:nvSpPr>
          <p:cNvPr id="742" name="Google Shape;742;p2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43" name="Google Shape;743;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0" name="Shape 750"/>
        <p:cNvGrpSpPr/>
        <p:nvPr/>
      </p:nvGrpSpPr>
      <p:grpSpPr>
        <a:xfrm>
          <a:off x="0" y="0"/>
          <a:ext cx="0" cy="0"/>
          <a:chOff x="0" y="0"/>
          <a:chExt cx="0" cy="0"/>
        </a:xfrm>
      </p:grpSpPr>
      <p:sp>
        <p:nvSpPr>
          <p:cNvPr id="751" name="Google Shape;751;p2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52" name="Google Shape;752;p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5" name="Shape 755"/>
        <p:cNvGrpSpPr/>
        <p:nvPr/>
      </p:nvGrpSpPr>
      <p:grpSpPr>
        <a:xfrm>
          <a:off x="0" y="0"/>
          <a:ext cx="0" cy="0"/>
          <a:chOff x="0" y="0"/>
          <a:chExt cx="0" cy="0"/>
        </a:xfrm>
      </p:grpSpPr>
      <p:sp>
        <p:nvSpPr>
          <p:cNvPr id="756" name="Google Shape;756;p2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57" name="Google Shape;757;p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0" name="Shape 760"/>
        <p:cNvGrpSpPr/>
        <p:nvPr/>
      </p:nvGrpSpPr>
      <p:grpSpPr>
        <a:xfrm>
          <a:off x="0" y="0"/>
          <a:ext cx="0" cy="0"/>
          <a:chOff x="0" y="0"/>
          <a:chExt cx="0" cy="0"/>
        </a:xfrm>
      </p:grpSpPr>
      <p:sp>
        <p:nvSpPr>
          <p:cNvPr id="761" name="Google Shape;761;p2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62" name="Google Shape;762;p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5" name="Shape 765"/>
        <p:cNvGrpSpPr/>
        <p:nvPr/>
      </p:nvGrpSpPr>
      <p:grpSpPr>
        <a:xfrm>
          <a:off x="0" y="0"/>
          <a:ext cx="0" cy="0"/>
          <a:chOff x="0" y="0"/>
          <a:chExt cx="0" cy="0"/>
        </a:xfrm>
      </p:grpSpPr>
      <p:sp>
        <p:nvSpPr>
          <p:cNvPr id="766" name="Google Shape;766;p2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67" name="Google Shape;767;p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3" name="Shape 583"/>
        <p:cNvGrpSpPr/>
        <p:nvPr/>
      </p:nvGrpSpPr>
      <p:grpSpPr>
        <a:xfrm>
          <a:off x="0" y="0"/>
          <a:ext cx="0" cy="0"/>
          <a:chOff x="0" y="0"/>
          <a:chExt cx="0" cy="0"/>
        </a:xfrm>
      </p:grpSpPr>
      <p:sp>
        <p:nvSpPr>
          <p:cNvPr id="584" name="Google Shape;584;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85" name="Google Shape;585;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0" name="Shape 770"/>
        <p:cNvGrpSpPr/>
        <p:nvPr/>
      </p:nvGrpSpPr>
      <p:grpSpPr>
        <a:xfrm>
          <a:off x="0" y="0"/>
          <a:ext cx="0" cy="0"/>
          <a:chOff x="0" y="0"/>
          <a:chExt cx="0" cy="0"/>
        </a:xfrm>
      </p:grpSpPr>
      <p:sp>
        <p:nvSpPr>
          <p:cNvPr id="771" name="Google Shape;771;p3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72" name="Google Shape;772;p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5" name="Shape 775"/>
        <p:cNvGrpSpPr/>
        <p:nvPr/>
      </p:nvGrpSpPr>
      <p:grpSpPr>
        <a:xfrm>
          <a:off x="0" y="0"/>
          <a:ext cx="0" cy="0"/>
          <a:chOff x="0" y="0"/>
          <a:chExt cx="0" cy="0"/>
        </a:xfrm>
      </p:grpSpPr>
      <p:sp>
        <p:nvSpPr>
          <p:cNvPr id="776" name="Google Shape;776;p3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77" name="Google Shape;777;p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3" name="Shape 783"/>
        <p:cNvGrpSpPr/>
        <p:nvPr/>
      </p:nvGrpSpPr>
      <p:grpSpPr>
        <a:xfrm>
          <a:off x="0" y="0"/>
          <a:ext cx="0" cy="0"/>
          <a:chOff x="0" y="0"/>
          <a:chExt cx="0" cy="0"/>
        </a:xfrm>
      </p:grpSpPr>
      <p:sp>
        <p:nvSpPr>
          <p:cNvPr id="784" name="Google Shape;784;p3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85" name="Google Shape;785;p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8" name="Shape 788"/>
        <p:cNvGrpSpPr/>
        <p:nvPr/>
      </p:nvGrpSpPr>
      <p:grpSpPr>
        <a:xfrm>
          <a:off x="0" y="0"/>
          <a:ext cx="0" cy="0"/>
          <a:chOff x="0" y="0"/>
          <a:chExt cx="0" cy="0"/>
        </a:xfrm>
      </p:grpSpPr>
      <p:sp>
        <p:nvSpPr>
          <p:cNvPr id="789" name="Google Shape;789;p3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90" name="Google Shape;790;p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3" name="Shape 793"/>
        <p:cNvGrpSpPr/>
        <p:nvPr/>
      </p:nvGrpSpPr>
      <p:grpSpPr>
        <a:xfrm>
          <a:off x="0" y="0"/>
          <a:ext cx="0" cy="0"/>
          <a:chOff x="0" y="0"/>
          <a:chExt cx="0" cy="0"/>
        </a:xfrm>
      </p:grpSpPr>
      <p:sp>
        <p:nvSpPr>
          <p:cNvPr id="794" name="Google Shape;794;p3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95" name="Google Shape;795;p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8" name="Shape 798"/>
        <p:cNvGrpSpPr/>
        <p:nvPr/>
      </p:nvGrpSpPr>
      <p:grpSpPr>
        <a:xfrm>
          <a:off x="0" y="0"/>
          <a:ext cx="0" cy="0"/>
          <a:chOff x="0" y="0"/>
          <a:chExt cx="0" cy="0"/>
        </a:xfrm>
      </p:grpSpPr>
      <p:sp>
        <p:nvSpPr>
          <p:cNvPr id="799" name="Google Shape;799;p3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00" name="Google Shape;800;p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3" name="Shape 803"/>
        <p:cNvGrpSpPr/>
        <p:nvPr/>
      </p:nvGrpSpPr>
      <p:grpSpPr>
        <a:xfrm>
          <a:off x="0" y="0"/>
          <a:ext cx="0" cy="0"/>
          <a:chOff x="0" y="0"/>
          <a:chExt cx="0" cy="0"/>
        </a:xfrm>
      </p:grpSpPr>
      <p:sp>
        <p:nvSpPr>
          <p:cNvPr id="804" name="Google Shape;804;p3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05" name="Google Shape;805;p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8" name="Shape 808"/>
        <p:cNvGrpSpPr/>
        <p:nvPr/>
      </p:nvGrpSpPr>
      <p:grpSpPr>
        <a:xfrm>
          <a:off x="0" y="0"/>
          <a:ext cx="0" cy="0"/>
          <a:chOff x="0" y="0"/>
          <a:chExt cx="0" cy="0"/>
        </a:xfrm>
      </p:grpSpPr>
      <p:sp>
        <p:nvSpPr>
          <p:cNvPr id="809" name="Google Shape;809;p3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10" name="Google Shape;810;p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4" name="Shape 814"/>
        <p:cNvGrpSpPr/>
        <p:nvPr/>
      </p:nvGrpSpPr>
      <p:grpSpPr>
        <a:xfrm>
          <a:off x="0" y="0"/>
          <a:ext cx="0" cy="0"/>
          <a:chOff x="0" y="0"/>
          <a:chExt cx="0" cy="0"/>
        </a:xfrm>
      </p:grpSpPr>
      <p:sp>
        <p:nvSpPr>
          <p:cNvPr id="815" name="Google Shape;815;p3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16" name="Google Shape;816;p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0" name="Shape 820"/>
        <p:cNvGrpSpPr/>
        <p:nvPr/>
      </p:nvGrpSpPr>
      <p:grpSpPr>
        <a:xfrm>
          <a:off x="0" y="0"/>
          <a:ext cx="0" cy="0"/>
          <a:chOff x="0" y="0"/>
          <a:chExt cx="0" cy="0"/>
        </a:xfrm>
      </p:grpSpPr>
      <p:sp>
        <p:nvSpPr>
          <p:cNvPr id="821" name="Google Shape;821;gd7def26616_0_10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2" name="Google Shape;822;gd7def26616_0_10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0" name="Shape 590"/>
        <p:cNvGrpSpPr/>
        <p:nvPr/>
      </p:nvGrpSpPr>
      <p:grpSpPr>
        <a:xfrm>
          <a:off x="0" y="0"/>
          <a:ext cx="0" cy="0"/>
          <a:chOff x="0" y="0"/>
          <a:chExt cx="0" cy="0"/>
        </a:xfrm>
      </p:grpSpPr>
      <p:sp>
        <p:nvSpPr>
          <p:cNvPr id="591" name="Google Shape;591;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92" name="Google Shape;592;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9" name="Shape 829"/>
        <p:cNvGrpSpPr/>
        <p:nvPr/>
      </p:nvGrpSpPr>
      <p:grpSpPr>
        <a:xfrm>
          <a:off x="0" y="0"/>
          <a:ext cx="0" cy="0"/>
          <a:chOff x="0" y="0"/>
          <a:chExt cx="0" cy="0"/>
        </a:xfrm>
      </p:grpSpPr>
      <p:sp>
        <p:nvSpPr>
          <p:cNvPr id="830" name="Google Shape;830;gd7def26616_0_10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1" name="Google Shape;831;gd7def26616_0_10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8" name="Shape 838"/>
        <p:cNvGrpSpPr/>
        <p:nvPr/>
      </p:nvGrpSpPr>
      <p:grpSpPr>
        <a:xfrm>
          <a:off x="0" y="0"/>
          <a:ext cx="0" cy="0"/>
          <a:chOff x="0" y="0"/>
          <a:chExt cx="0" cy="0"/>
        </a:xfrm>
      </p:grpSpPr>
      <p:sp>
        <p:nvSpPr>
          <p:cNvPr id="839" name="Google Shape;839;gd7def26616_0_10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0" name="Google Shape;840;gd7def26616_0_10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7" name="Shape 847"/>
        <p:cNvGrpSpPr/>
        <p:nvPr/>
      </p:nvGrpSpPr>
      <p:grpSpPr>
        <a:xfrm>
          <a:off x="0" y="0"/>
          <a:ext cx="0" cy="0"/>
          <a:chOff x="0" y="0"/>
          <a:chExt cx="0" cy="0"/>
        </a:xfrm>
      </p:grpSpPr>
      <p:sp>
        <p:nvSpPr>
          <p:cNvPr id="848" name="Google Shape;848;gd7def26616_0_1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9" name="Google Shape;849;gd7def26616_0_1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3" name="Shape 853"/>
        <p:cNvGrpSpPr/>
        <p:nvPr/>
      </p:nvGrpSpPr>
      <p:grpSpPr>
        <a:xfrm>
          <a:off x="0" y="0"/>
          <a:ext cx="0" cy="0"/>
          <a:chOff x="0" y="0"/>
          <a:chExt cx="0" cy="0"/>
        </a:xfrm>
      </p:grpSpPr>
      <p:sp>
        <p:nvSpPr>
          <p:cNvPr id="854" name="Google Shape;854;gd7def26616_0_1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5" name="Google Shape;855;gd7def26616_0_1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8" name="Shape 858"/>
        <p:cNvGrpSpPr/>
        <p:nvPr/>
      </p:nvGrpSpPr>
      <p:grpSpPr>
        <a:xfrm>
          <a:off x="0" y="0"/>
          <a:ext cx="0" cy="0"/>
          <a:chOff x="0" y="0"/>
          <a:chExt cx="0" cy="0"/>
        </a:xfrm>
      </p:grpSpPr>
      <p:sp>
        <p:nvSpPr>
          <p:cNvPr id="859" name="Google Shape;859;gd7def26616_0_10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0" name="Google Shape;860;gd7def26616_0_10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7" name="Shape 867"/>
        <p:cNvGrpSpPr/>
        <p:nvPr/>
      </p:nvGrpSpPr>
      <p:grpSpPr>
        <a:xfrm>
          <a:off x="0" y="0"/>
          <a:ext cx="0" cy="0"/>
          <a:chOff x="0" y="0"/>
          <a:chExt cx="0" cy="0"/>
        </a:xfrm>
      </p:grpSpPr>
      <p:sp>
        <p:nvSpPr>
          <p:cNvPr id="868" name="Google Shape;868;gd7def26616_0_1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9" name="Google Shape;869;gd7def26616_0_1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2" name="Shape 872"/>
        <p:cNvGrpSpPr/>
        <p:nvPr/>
      </p:nvGrpSpPr>
      <p:grpSpPr>
        <a:xfrm>
          <a:off x="0" y="0"/>
          <a:ext cx="0" cy="0"/>
          <a:chOff x="0" y="0"/>
          <a:chExt cx="0" cy="0"/>
        </a:xfrm>
      </p:grpSpPr>
      <p:sp>
        <p:nvSpPr>
          <p:cNvPr id="873" name="Google Shape;873;gd7def26616_0_1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4" name="Google Shape;874;gd7def26616_0_1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7" name="Shape 877"/>
        <p:cNvGrpSpPr/>
        <p:nvPr/>
      </p:nvGrpSpPr>
      <p:grpSpPr>
        <a:xfrm>
          <a:off x="0" y="0"/>
          <a:ext cx="0" cy="0"/>
          <a:chOff x="0" y="0"/>
          <a:chExt cx="0" cy="0"/>
        </a:xfrm>
      </p:grpSpPr>
      <p:sp>
        <p:nvSpPr>
          <p:cNvPr id="878" name="Google Shape;878;gd7def26616_0_10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9" name="Google Shape;879;gd7def26616_0_10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6" name="Shape 886"/>
        <p:cNvGrpSpPr/>
        <p:nvPr/>
      </p:nvGrpSpPr>
      <p:grpSpPr>
        <a:xfrm>
          <a:off x="0" y="0"/>
          <a:ext cx="0" cy="0"/>
          <a:chOff x="0" y="0"/>
          <a:chExt cx="0" cy="0"/>
        </a:xfrm>
      </p:grpSpPr>
      <p:sp>
        <p:nvSpPr>
          <p:cNvPr id="887" name="Google Shape;887;gd7def26616_0_1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8" name="Google Shape;888;gd7def26616_0_1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2" name="Shape 892"/>
        <p:cNvGrpSpPr/>
        <p:nvPr/>
      </p:nvGrpSpPr>
      <p:grpSpPr>
        <a:xfrm>
          <a:off x="0" y="0"/>
          <a:ext cx="0" cy="0"/>
          <a:chOff x="0" y="0"/>
          <a:chExt cx="0" cy="0"/>
        </a:xfrm>
      </p:grpSpPr>
      <p:sp>
        <p:nvSpPr>
          <p:cNvPr id="893" name="Google Shape;893;p3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94" name="Google Shape;894;p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9" name="Shape 599"/>
        <p:cNvGrpSpPr/>
        <p:nvPr/>
      </p:nvGrpSpPr>
      <p:grpSpPr>
        <a:xfrm>
          <a:off x="0" y="0"/>
          <a:ext cx="0" cy="0"/>
          <a:chOff x="0" y="0"/>
          <a:chExt cx="0" cy="0"/>
        </a:xfrm>
      </p:grpSpPr>
      <p:sp>
        <p:nvSpPr>
          <p:cNvPr id="600" name="Google Shape;600;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01" name="Google Shape;601;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8" name="Shape 898"/>
        <p:cNvGrpSpPr/>
        <p:nvPr/>
      </p:nvGrpSpPr>
      <p:grpSpPr>
        <a:xfrm>
          <a:off x="0" y="0"/>
          <a:ext cx="0" cy="0"/>
          <a:chOff x="0" y="0"/>
          <a:chExt cx="0" cy="0"/>
        </a:xfrm>
      </p:grpSpPr>
      <p:sp>
        <p:nvSpPr>
          <p:cNvPr id="899" name="Google Shape;899;p4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00" name="Google Shape;900;p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5" name="Shape 905"/>
        <p:cNvGrpSpPr/>
        <p:nvPr/>
      </p:nvGrpSpPr>
      <p:grpSpPr>
        <a:xfrm>
          <a:off x="0" y="0"/>
          <a:ext cx="0" cy="0"/>
          <a:chOff x="0" y="0"/>
          <a:chExt cx="0" cy="0"/>
        </a:xfrm>
      </p:grpSpPr>
      <p:sp>
        <p:nvSpPr>
          <p:cNvPr id="906" name="Google Shape;906;p4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07" name="Google Shape;907;p4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6" name="Shape 606"/>
        <p:cNvGrpSpPr/>
        <p:nvPr/>
      </p:nvGrpSpPr>
      <p:grpSpPr>
        <a:xfrm>
          <a:off x="0" y="0"/>
          <a:ext cx="0" cy="0"/>
          <a:chOff x="0" y="0"/>
          <a:chExt cx="0" cy="0"/>
        </a:xfrm>
      </p:grpSpPr>
      <p:sp>
        <p:nvSpPr>
          <p:cNvPr id="607" name="Google Shape;607;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08" name="Google Shape;608;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3" name="Shape 613"/>
        <p:cNvGrpSpPr/>
        <p:nvPr/>
      </p:nvGrpSpPr>
      <p:grpSpPr>
        <a:xfrm>
          <a:off x="0" y="0"/>
          <a:ext cx="0" cy="0"/>
          <a:chOff x="0" y="0"/>
          <a:chExt cx="0" cy="0"/>
        </a:xfrm>
      </p:grpSpPr>
      <p:sp>
        <p:nvSpPr>
          <p:cNvPr id="614" name="Google Shape;614;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15" name="Google Shape;615;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0" name="Shape 620"/>
        <p:cNvGrpSpPr/>
        <p:nvPr/>
      </p:nvGrpSpPr>
      <p:grpSpPr>
        <a:xfrm>
          <a:off x="0" y="0"/>
          <a:ext cx="0" cy="0"/>
          <a:chOff x="0" y="0"/>
          <a:chExt cx="0" cy="0"/>
        </a:xfrm>
      </p:grpSpPr>
      <p:sp>
        <p:nvSpPr>
          <p:cNvPr id="621" name="Google Shape;621;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22" name="Google Shape;622;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7" name="Shape 627"/>
        <p:cNvGrpSpPr/>
        <p:nvPr/>
      </p:nvGrpSpPr>
      <p:grpSpPr>
        <a:xfrm>
          <a:off x="0" y="0"/>
          <a:ext cx="0" cy="0"/>
          <a:chOff x="0" y="0"/>
          <a:chExt cx="0" cy="0"/>
        </a:xfrm>
      </p:grpSpPr>
      <p:sp>
        <p:nvSpPr>
          <p:cNvPr id="628" name="Google Shape;628;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29" name="Google Shape;629;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go.com/" TargetMode="External"/><Relationship Id="rId3" Type="http://schemas.openxmlformats.org/officeDocument/2006/relationships/hyperlink" Target="https://www.flaticon.com/" TargetMode="External"/><Relationship Id="rId4" Type="http://schemas.openxmlformats.org/officeDocument/2006/relationships/hyperlink" Target="https://www.freepik.com/"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gradFill>
          <a:gsLst>
            <a:gs pos="0">
              <a:srgbClr val="13367C"/>
            </a:gs>
            <a:gs pos="100000">
              <a:schemeClr val="dk2"/>
            </a:gs>
          </a:gsLst>
          <a:lin ang="5400012" scaled="0"/>
        </a:grad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720000" y="903413"/>
            <a:ext cx="4079700" cy="2631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5200"/>
              <a:buNone/>
              <a:defRPr sz="48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1" name="Google Shape;11;p2"/>
          <p:cNvSpPr txBox="1"/>
          <p:nvPr>
            <p:ph idx="1" type="subTitle"/>
          </p:nvPr>
        </p:nvSpPr>
        <p:spPr>
          <a:xfrm>
            <a:off x="720000" y="3500588"/>
            <a:ext cx="2350500" cy="739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Font typeface="Roboto"/>
              <a:buNone/>
              <a:defRPr sz="1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52" name="Shape 152"/>
        <p:cNvGrpSpPr/>
        <p:nvPr/>
      </p:nvGrpSpPr>
      <p:grpSpPr>
        <a:xfrm>
          <a:off x="0" y="0"/>
          <a:ext cx="0" cy="0"/>
          <a:chOff x="0" y="0"/>
          <a:chExt cx="0" cy="0"/>
        </a:xfrm>
      </p:grpSpPr>
      <p:sp>
        <p:nvSpPr>
          <p:cNvPr id="153" name="Google Shape;153;p11"/>
          <p:cNvSpPr txBox="1"/>
          <p:nvPr>
            <p:ph type="title"/>
          </p:nvPr>
        </p:nvSpPr>
        <p:spPr>
          <a:xfrm>
            <a:off x="5162060" y="2286734"/>
            <a:ext cx="21453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solidFill>
                  <a:schemeClr val="accent4"/>
                </a:solidFill>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54" name="Google Shape;154;p11"/>
          <p:cNvSpPr txBox="1"/>
          <p:nvPr>
            <p:ph idx="1" type="body"/>
          </p:nvPr>
        </p:nvSpPr>
        <p:spPr>
          <a:xfrm>
            <a:off x="5162065" y="2821334"/>
            <a:ext cx="2145300" cy="1027800"/>
          </a:xfrm>
          <a:prstGeom prst="rect">
            <a:avLst/>
          </a:prstGeom>
          <a:noFill/>
          <a:ln>
            <a:noFill/>
          </a:ln>
        </p:spPr>
        <p:txBody>
          <a:bodyPr anchorCtr="0" anchor="t" bIns="91425" lIns="91425" spcFirstLastPara="1" rIns="91425" wrap="square" tIns="91425">
            <a:noAutofit/>
          </a:bodyPr>
          <a:lstStyle>
            <a:lvl1pPr indent="-317500" lvl="0" marL="457200" algn="ctr">
              <a:lnSpc>
                <a:spcPct val="100000"/>
              </a:lnSpc>
              <a:spcBef>
                <a:spcPts val="0"/>
              </a:spcBef>
              <a:spcAft>
                <a:spcPts val="0"/>
              </a:spcAft>
              <a:buSzPts val="1400"/>
              <a:buChar char="●"/>
              <a:defRPr/>
            </a:lvl1pPr>
            <a:lvl2pPr indent="-317500" lvl="1" marL="914400" algn="l">
              <a:lnSpc>
                <a:spcPct val="100000"/>
              </a:lnSpc>
              <a:spcBef>
                <a:spcPts val="0"/>
              </a:spcBef>
              <a:spcAft>
                <a:spcPts val="0"/>
              </a:spcAft>
              <a:buSzPts val="1400"/>
              <a:buChar char="○"/>
              <a:defRPr/>
            </a:lvl2pPr>
            <a:lvl3pPr indent="-317500" lvl="2" marL="1371600" algn="l">
              <a:lnSpc>
                <a:spcPct val="100000"/>
              </a:lnSpc>
              <a:spcBef>
                <a:spcPts val="1600"/>
              </a:spcBef>
              <a:spcAft>
                <a:spcPts val="0"/>
              </a:spcAft>
              <a:buSzPts val="1400"/>
              <a:buChar char="■"/>
              <a:defRPr/>
            </a:lvl3pPr>
            <a:lvl4pPr indent="-317500" lvl="3" marL="1828800" algn="l">
              <a:lnSpc>
                <a:spcPct val="100000"/>
              </a:lnSpc>
              <a:spcBef>
                <a:spcPts val="1600"/>
              </a:spcBef>
              <a:spcAft>
                <a:spcPts val="0"/>
              </a:spcAft>
              <a:buSzPts val="1400"/>
              <a:buChar char="●"/>
              <a:defRPr/>
            </a:lvl4pPr>
            <a:lvl5pPr indent="-317500" lvl="4" marL="2286000" algn="l">
              <a:lnSpc>
                <a:spcPct val="100000"/>
              </a:lnSpc>
              <a:spcBef>
                <a:spcPts val="1600"/>
              </a:spcBef>
              <a:spcAft>
                <a:spcPts val="0"/>
              </a:spcAft>
              <a:buSzPts val="1400"/>
              <a:buChar char="○"/>
              <a:defRPr/>
            </a:lvl5pPr>
            <a:lvl6pPr indent="-317500" lvl="5" marL="2743200" algn="l">
              <a:lnSpc>
                <a:spcPct val="100000"/>
              </a:lnSpc>
              <a:spcBef>
                <a:spcPts val="1600"/>
              </a:spcBef>
              <a:spcAft>
                <a:spcPts val="0"/>
              </a:spcAft>
              <a:buSzPts val="1400"/>
              <a:buChar char="■"/>
              <a:defRPr/>
            </a:lvl6pPr>
            <a:lvl7pPr indent="-317500" lvl="6" marL="3200400" algn="l">
              <a:lnSpc>
                <a:spcPct val="100000"/>
              </a:lnSpc>
              <a:spcBef>
                <a:spcPts val="1600"/>
              </a:spcBef>
              <a:spcAft>
                <a:spcPts val="0"/>
              </a:spcAft>
              <a:buSzPts val="1400"/>
              <a:buChar char="●"/>
              <a:defRPr/>
            </a:lvl7pPr>
            <a:lvl8pPr indent="-317500" lvl="7" marL="3657600" algn="l">
              <a:lnSpc>
                <a:spcPct val="100000"/>
              </a:lnSpc>
              <a:spcBef>
                <a:spcPts val="1600"/>
              </a:spcBef>
              <a:spcAft>
                <a:spcPts val="0"/>
              </a:spcAft>
              <a:buSzPts val="1400"/>
              <a:buChar char="○"/>
              <a:defRPr/>
            </a:lvl8pPr>
            <a:lvl9pPr indent="-317500" lvl="8" marL="4114800" algn="l">
              <a:lnSpc>
                <a:spcPct val="100000"/>
              </a:lnSpc>
              <a:spcBef>
                <a:spcPts val="1600"/>
              </a:spcBef>
              <a:spcAft>
                <a:spcPts val="1600"/>
              </a:spcAft>
              <a:buSzPts val="1400"/>
              <a:buChar char="■"/>
              <a:defRPr/>
            </a:lvl9pPr>
          </a:lstStyle>
          <a:p/>
        </p:txBody>
      </p:sp>
      <p:sp>
        <p:nvSpPr>
          <p:cNvPr id="155" name="Google Shape;155;p11"/>
          <p:cNvSpPr txBox="1"/>
          <p:nvPr>
            <p:ph idx="2" type="body"/>
          </p:nvPr>
        </p:nvSpPr>
        <p:spPr>
          <a:xfrm>
            <a:off x="1836640" y="2821334"/>
            <a:ext cx="2145300" cy="1027800"/>
          </a:xfrm>
          <a:prstGeom prst="rect">
            <a:avLst/>
          </a:prstGeom>
          <a:noFill/>
          <a:ln>
            <a:noFill/>
          </a:ln>
        </p:spPr>
        <p:txBody>
          <a:bodyPr anchorCtr="0" anchor="t" bIns="91425" lIns="91425" spcFirstLastPara="1" rIns="91425" wrap="square" tIns="91425">
            <a:noAutofit/>
          </a:bodyPr>
          <a:lstStyle>
            <a:lvl1pPr indent="-317500" lvl="0" marL="457200" algn="ctr">
              <a:lnSpc>
                <a:spcPct val="100000"/>
              </a:lnSpc>
              <a:spcBef>
                <a:spcPts val="0"/>
              </a:spcBef>
              <a:spcAft>
                <a:spcPts val="0"/>
              </a:spcAft>
              <a:buSzPts val="1400"/>
              <a:buChar char="●"/>
              <a:defRPr/>
            </a:lvl1pPr>
            <a:lvl2pPr indent="-317500" lvl="1" marL="914400" algn="l">
              <a:lnSpc>
                <a:spcPct val="100000"/>
              </a:lnSpc>
              <a:spcBef>
                <a:spcPts val="0"/>
              </a:spcBef>
              <a:spcAft>
                <a:spcPts val="0"/>
              </a:spcAft>
              <a:buSzPts val="1400"/>
              <a:buChar char="○"/>
              <a:defRPr/>
            </a:lvl2pPr>
            <a:lvl3pPr indent="-317500" lvl="2" marL="1371600" algn="l">
              <a:lnSpc>
                <a:spcPct val="100000"/>
              </a:lnSpc>
              <a:spcBef>
                <a:spcPts val="1600"/>
              </a:spcBef>
              <a:spcAft>
                <a:spcPts val="0"/>
              </a:spcAft>
              <a:buSzPts val="1400"/>
              <a:buChar char="■"/>
              <a:defRPr/>
            </a:lvl3pPr>
            <a:lvl4pPr indent="-317500" lvl="3" marL="1828800" algn="l">
              <a:lnSpc>
                <a:spcPct val="100000"/>
              </a:lnSpc>
              <a:spcBef>
                <a:spcPts val="1600"/>
              </a:spcBef>
              <a:spcAft>
                <a:spcPts val="0"/>
              </a:spcAft>
              <a:buSzPts val="1400"/>
              <a:buChar char="●"/>
              <a:defRPr/>
            </a:lvl4pPr>
            <a:lvl5pPr indent="-317500" lvl="4" marL="2286000" algn="l">
              <a:lnSpc>
                <a:spcPct val="100000"/>
              </a:lnSpc>
              <a:spcBef>
                <a:spcPts val="1600"/>
              </a:spcBef>
              <a:spcAft>
                <a:spcPts val="0"/>
              </a:spcAft>
              <a:buSzPts val="1400"/>
              <a:buChar char="○"/>
              <a:defRPr/>
            </a:lvl5pPr>
            <a:lvl6pPr indent="-317500" lvl="5" marL="2743200" algn="l">
              <a:lnSpc>
                <a:spcPct val="100000"/>
              </a:lnSpc>
              <a:spcBef>
                <a:spcPts val="1600"/>
              </a:spcBef>
              <a:spcAft>
                <a:spcPts val="0"/>
              </a:spcAft>
              <a:buSzPts val="1400"/>
              <a:buChar char="■"/>
              <a:defRPr/>
            </a:lvl6pPr>
            <a:lvl7pPr indent="-317500" lvl="6" marL="3200400" algn="l">
              <a:lnSpc>
                <a:spcPct val="100000"/>
              </a:lnSpc>
              <a:spcBef>
                <a:spcPts val="1600"/>
              </a:spcBef>
              <a:spcAft>
                <a:spcPts val="0"/>
              </a:spcAft>
              <a:buSzPts val="1400"/>
              <a:buChar char="●"/>
              <a:defRPr/>
            </a:lvl7pPr>
            <a:lvl8pPr indent="-317500" lvl="7" marL="3657600" algn="l">
              <a:lnSpc>
                <a:spcPct val="100000"/>
              </a:lnSpc>
              <a:spcBef>
                <a:spcPts val="1600"/>
              </a:spcBef>
              <a:spcAft>
                <a:spcPts val="0"/>
              </a:spcAft>
              <a:buSzPts val="1400"/>
              <a:buChar char="○"/>
              <a:defRPr/>
            </a:lvl8pPr>
            <a:lvl9pPr indent="-317500" lvl="8" marL="4114800" algn="l">
              <a:lnSpc>
                <a:spcPct val="100000"/>
              </a:lnSpc>
              <a:spcBef>
                <a:spcPts val="1600"/>
              </a:spcBef>
              <a:spcAft>
                <a:spcPts val="1600"/>
              </a:spcAft>
              <a:buSzPts val="1400"/>
              <a:buChar char="■"/>
              <a:defRPr/>
            </a:lvl9pPr>
          </a:lstStyle>
          <a:p/>
        </p:txBody>
      </p:sp>
      <p:sp>
        <p:nvSpPr>
          <p:cNvPr id="156" name="Google Shape;156;p11"/>
          <p:cNvSpPr txBox="1"/>
          <p:nvPr>
            <p:ph idx="3" type="title"/>
          </p:nvPr>
        </p:nvSpPr>
        <p:spPr>
          <a:xfrm>
            <a:off x="1836635" y="2286734"/>
            <a:ext cx="21453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solidFill>
                  <a:schemeClr val="accent6"/>
                </a:solidFill>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57" name="Google Shape;157;p11"/>
          <p:cNvSpPr txBox="1"/>
          <p:nvPr>
            <p:ph idx="4" type="title"/>
          </p:nvPr>
        </p:nvSpPr>
        <p:spPr>
          <a:xfrm>
            <a:off x="720000" y="540000"/>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grpSp>
        <p:nvGrpSpPr>
          <p:cNvPr id="158" name="Google Shape;158;p11"/>
          <p:cNvGrpSpPr/>
          <p:nvPr/>
        </p:nvGrpSpPr>
        <p:grpSpPr>
          <a:xfrm>
            <a:off x="0" y="4569045"/>
            <a:ext cx="1022509" cy="572747"/>
            <a:chOff x="-77" y="3784091"/>
            <a:chExt cx="2423582" cy="1357541"/>
          </a:xfrm>
        </p:grpSpPr>
        <p:sp>
          <p:nvSpPr>
            <p:cNvPr id="159" name="Google Shape;159;p11"/>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 name="Google Shape;160;p11"/>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764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 name="Google Shape;161;p11"/>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 name="Google Shape;162;p11"/>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862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 name="Google Shape;163;p11"/>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4" name="Google Shape;164;p11"/>
          <p:cNvGrpSpPr/>
          <p:nvPr/>
        </p:nvGrpSpPr>
        <p:grpSpPr>
          <a:xfrm flipH="1">
            <a:off x="8121500" y="4569045"/>
            <a:ext cx="1022509" cy="572747"/>
            <a:chOff x="-77" y="3784091"/>
            <a:chExt cx="2423582" cy="1357541"/>
          </a:xfrm>
        </p:grpSpPr>
        <p:sp>
          <p:nvSpPr>
            <p:cNvPr id="165" name="Google Shape;165;p11"/>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 name="Google Shape;166;p11"/>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764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11"/>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 name="Google Shape;168;p11"/>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862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 name="Google Shape;169;p11"/>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0" name="Google Shape;170;p11"/>
          <p:cNvGrpSpPr/>
          <p:nvPr/>
        </p:nvGrpSpPr>
        <p:grpSpPr>
          <a:xfrm>
            <a:off x="4524300" y="1242225"/>
            <a:ext cx="95400" cy="3116250"/>
            <a:chOff x="4524300" y="1013625"/>
            <a:chExt cx="95400" cy="3116250"/>
          </a:xfrm>
        </p:grpSpPr>
        <p:sp>
          <p:nvSpPr>
            <p:cNvPr id="171" name="Google Shape;171;p11"/>
            <p:cNvSpPr/>
            <p:nvPr/>
          </p:nvSpPr>
          <p:spPr>
            <a:xfrm>
              <a:off x="4524300" y="1013625"/>
              <a:ext cx="95400" cy="1038300"/>
            </a:xfrm>
            <a:prstGeom prst="rect">
              <a:avLst/>
            </a:prstGeom>
            <a:solidFill>
              <a:srgbClr val="C8AEF8">
                <a:alpha val="5803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 name="Google Shape;172;p11"/>
            <p:cNvSpPr/>
            <p:nvPr/>
          </p:nvSpPr>
          <p:spPr>
            <a:xfrm>
              <a:off x="4524300" y="1534125"/>
              <a:ext cx="95400" cy="1038300"/>
            </a:xfrm>
            <a:prstGeom prst="rect">
              <a:avLst/>
            </a:prstGeom>
            <a:solidFill>
              <a:srgbClr val="878FFF">
                <a:alpha val="7333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 name="Google Shape;173;p11"/>
            <p:cNvSpPr/>
            <p:nvPr/>
          </p:nvSpPr>
          <p:spPr>
            <a:xfrm>
              <a:off x="4524300" y="2053275"/>
              <a:ext cx="95400" cy="1038300"/>
            </a:xfrm>
            <a:prstGeom prst="rect">
              <a:avLst/>
            </a:prstGeom>
            <a:solidFill>
              <a:srgbClr val="9154F8">
                <a:alpha val="5254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 name="Google Shape;174;p11"/>
            <p:cNvSpPr/>
            <p:nvPr/>
          </p:nvSpPr>
          <p:spPr>
            <a:xfrm>
              <a:off x="4524300" y="2565875"/>
              <a:ext cx="95400" cy="1038300"/>
            </a:xfrm>
            <a:prstGeom prst="rect">
              <a:avLst/>
            </a:prstGeom>
            <a:solidFill>
              <a:srgbClr val="35C2DF">
                <a:alpha val="7529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 name="Google Shape;175;p11"/>
            <p:cNvSpPr/>
            <p:nvPr/>
          </p:nvSpPr>
          <p:spPr>
            <a:xfrm>
              <a:off x="4524300" y="3091575"/>
              <a:ext cx="95400" cy="1038300"/>
            </a:xfrm>
            <a:prstGeom prst="rect">
              <a:avLst/>
            </a:prstGeom>
            <a:solidFill>
              <a:srgbClr val="CA7BEB">
                <a:alpha val="5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 name="Google Shape;176;p11"/>
            <p:cNvSpPr/>
            <p:nvPr/>
          </p:nvSpPr>
          <p:spPr>
            <a:xfrm>
              <a:off x="4524300" y="3610723"/>
              <a:ext cx="95400" cy="519000"/>
            </a:xfrm>
            <a:prstGeom prst="rect">
              <a:avLst/>
            </a:prstGeom>
            <a:solidFill>
              <a:srgbClr val="972CB4">
                <a:alpha val="73725"/>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77" name="Google Shape;177;p11"/>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5">
    <p:bg>
      <p:bgPr>
        <a:gradFill>
          <a:gsLst>
            <a:gs pos="0">
              <a:srgbClr val="13367C"/>
            </a:gs>
            <a:gs pos="100000">
              <a:schemeClr val="dk2"/>
            </a:gs>
          </a:gsLst>
          <a:lin ang="5400012" scaled="0"/>
        </a:gradFill>
      </p:bgPr>
    </p:bg>
    <p:spTree>
      <p:nvGrpSpPr>
        <p:cNvPr id="178" name="Shape 178"/>
        <p:cNvGrpSpPr/>
        <p:nvPr/>
      </p:nvGrpSpPr>
      <p:grpSpPr>
        <a:xfrm>
          <a:off x="0" y="0"/>
          <a:ext cx="0" cy="0"/>
          <a:chOff x="0" y="0"/>
          <a:chExt cx="0" cy="0"/>
        </a:xfrm>
      </p:grpSpPr>
      <p:sp>
        <p:nvSpPr>
          <p:cNvPr id="179" name="Google Shape;179;p12"/>
          <p:cNvSpPr txBox="1"/>
          <p:nvPr>
            <p:ph type="title"/>
          </p:nvPr>
        </p:nvSpPr>
        <p:spPr>
          <a:xfrm>
            <a:off x="720000" y="540000"/>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80" name="Google Shape;180;p12"/>
          <p:cNvSpPr txBox="1"/>
          <p:nvPr>
            <p:ph idx="1" type="subTitle"/>
          </p:nvPr>
        </p:nvSpPr>
        <p:spPr>
          <a:xfrm>
            <a:off x="719700" y="2434925"/>
            <a:ext cx="2317200" cy="389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800"/>
              <a:buFont typeface="Oswald"/>
              <a:buNone/>
              <a:defRPr sz="1800">
                <a:solidFill>
                  <a:schemeClr val="accent1"/>
                </a:solidFill>
                <a:latin typeface="Oswald"/>
                <a:ea typeface="Oswald"/>
                <a:cs typeface="Oswald"/>
                <a:sym typeface="Oswald"/>
              </a:defRPr>
            </a:lvl1pPr>
            <a:lvl2pPr lvl="1" algn="l">
              <a:lnSpc>
                <a:spcPct val="100000"/>
              </a:lnSpc>
              <a:spcBef>
                <a:spcPts val="0"/>
              </a:spcBef>
              <a:spcAft>
                <a:spcPts val="0"/>
              </a:spcAft>
              <a:buSzPts val="1800"/>
              <a:buFont typeface="Oswald"/>
              <a:buNone/>
              <a:defRPr sz="1800">
                <a:latin typeface="Oswald"/>
                <a:ea typeface="Oswald"/>
                <a:cs typeface="Oswald"/>
                <a:sym typeface="Oswald"/>
              </a:defRPr>
            </a:lvl2pPr>
            <a:lvl3pPr lvl="2" algn="l">
              <a:lnSpc>
                <a:spcPct val="100000"/>
              </a:lnSpc>
              <a:spcBef>
                <a:spcPts val="1600"/>
              </a:spcBef>
              <a:spcAft>
                <a:spcPts val="0"/>
              </a:spcAft>
              <a:buSzPts val="1800"/>
              <a:buFont typeface="Oswald"/>
              <a:buNone/>
              <a:defRPr sz="1800">
                <a:latin typeface="Oswald"/>
                <a:ea typeface="Oswald"/>
                <a:cs typeface="Oswald"/>
                <a:sym typeface="Oswald"/>
              </a:defRPr>
            </a:lvl3pPr>
            <a:lvl4pPr lvl="3" algn="l">
              <a:lnSpc>
                <a:spcPct val="100000"/>
              </a:lnSpc>
              <a:spcBef>
                <a:spcPts val="1600"/>
              </a:spcBef>
              <a:spcAft>
                <a:spcPts val="0"/>
              </a:spcAft>
              <a:buSzPts val="1800"/>
              <a:buFont typeface="Oswald"/>
              <a:buNone/>
              <a:defRPr sz="1800">
                <a:latin typeface="Oswald"/>
                <a:ea typeface="Oswald"/>
                <a:cs typeface="Oswald"/>
                <a:sym typeface="Oswald"/>
              </a:defRPr>
            </a:lvl4pPr>
            <a:lvl5pPr lvl="4" algn="l">
              <a:lnSpc>
                <a:spcPct val="100000"/>
              </a:lnSpc>
              <a:spcBef>
                <a:spcPts val="1600"/>
              </a:spcBef>
              <a:spcAft>
                <a:spcPts val="0"/>
              </a:spcAft>
              <a:buSzPts val="1800"/>
              <a:buFont typeface="Oswald"/>
              <a:buNone/>
              <a:defRPr sz="1800">
                <a:latin typeface="Oswald"/>
                <a:ea typeface="Oswald"/>
                <a:cs typeface="Oswald"/>
                <a:sym typeface="Oswald"/>
              </a:defRPr>
            </a:lvl5pPr>
            <a:lvl6pPr lvl="5" algn="l">
              <a:lnSpc>
                <a:spcPct val="100000"/>
              </a:lnSpc>
              <a:spcBef>
                <a:spcPts val="1600"/>
              </a:spcBef>
              <a:spcAft>
                <a:spcPts val="0"/>
              </a:spcAft>
              <a:buSzPts val="1800"/>
              <a:buFont typeface="Oswald"/>
              <a:buNone/>
              <a:defRPr sz="1800">
                <a:latin typeface="Oswald"/>
                <a:ea typeface="Oswald"/>
                <a:cs typeface="Oswald"/>
                <a:sym typeface="Oswald"/>
              </a:defRPr>
            </a:lvl6pPr>
            <a:lvl7pPr lvl="6" algn="l">
              <a:lnSpc>
                <a:spcPct val="100000"/>
              </a:lnSpc>
              <a:spcBef>
                <a:spcPts val="1600"/>
              </a:spcBef>
              <a:spcAft>
                <a:spcPts val="0"/>
              </a:spcAft>
              <a:buSzPts val="1800"/>
              <a:buFont typeface="Oswald"/>
              <a:buNone/>
              <a:defRPr sz="1800">
                <a:latin typeface="Oswald"/>
                <a:ea typeface="Oswald"/>
                <a:cs typeface="Oswald"/>
                <a:sym typeface="Oswald"/>
              </a:defRPr>
            </a:lvl7pPr>
            <a:lvl8pPr lvl="7" algn="l">
              <a:lnSpc>
                <a:spcPct val="100000"/>
              </a:lnSpc>
              <a:spcBef>
                <a:spcPts val="1600"/>
              </a:spcBef>
              <a:spcAft>
                <a:spcPts val="0"/>
              </a:spcAft>
              <a:buSzPts val="1800"/>
              <a:buFont typeface="Oswald"/>
              <a:buNone/>
              <a:defRPr sz="1800">
                <a:latin typeface="Oswald"/>
                <a:ea typeface="Oswald"/>
                <a:cs typeface="Oswald"/>
                <a:sym typeface="Oswald"/>
              </a:defRPr>
            </a:lvl8pPr>
            <a:lvl9pPr lvl="8" algn="l">
              <a:lnSpc>
                <a:spcPct val="100000"/>
              </a:lnSpc>
              <a:spcBef>
                <a:spcPts val="1600"/>
              </a:spcBef>
              <a:spcAft>
                <a:spcPts val="1600"/>
              </a:spcAft>
              <a:buSzPts val="1800"/>
              <a:buFont typeface="Oswald"/>
              <a:buNone/>
              <a:defRPr sz="1800">
                <a:latin typeface="Oswald"/>
                <a:ea typeface="Oswald"/>
                <a:cs typeface="Oswald"/>
                <a:sym typeface="Oswald"/>
              </a:defRPr>
            </a:lvl9pPr>
          </a:lstStyle>
          <a:p/>
        </p:txBody>
      </p:sp>
      <p:sp>
        <p:nvSpPr>
          <p:cNvPr id="181" name="Google Shape;181;p12"/>
          <p:cNvSpPr txBox="1"/>
          <p:nvPr>
            <p:ph idx="2" type="subTitle"/>
          </p:nvPr>
        </p:nvSpPr>
        <p:spPr>
          <a:xfrm>
            <a:off x="719850" y="2734827"/>
            <a:ext cx="2316900" cy="798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82" name="Google Shape;182;p12"/>
          <p:cNvSpPr txBox="1"/>
          <p:nvPr>
            <p:ph idx="3" type="subTitle"/>
          </p:nvPr>
        </p:nvSpPr>
        <p:spPr>
          <a:xfrm>
            <a:off x="3413619" y="2434925"/>
            <a:ext cx="2316900" cy="389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800"/>
              <a:buFont typeface="Oswald"/>
              <a:buNone/>
              <a:defRPr sz="1800">
                <a:solidFill>
                  <a:schemeClr val="accent2"/>
                </a:solidFill>
                <a:latin typeface="Oswald"/>
                <a:ea typeface="Oswald"/>
                <a:cs typeface="Oswald"/>
                <a:sym typeface="Oswald"/>
              </a:defRPr>
            </a:lvl1pPr>
            <a:lvl2pPr lvl="1" algn="l">
              <a:lnSpc>
                <a:spcPct val="100000"/>
              </a:lnSpc>
              <a:spcBef>
                <a:spcPts val="0"/>
              </a:spcBef>
              <a:spcAft>
                <a:spcPts val="0"/>
              </a:spcAft>
              <a:buSzPts val="1800"/>
              <a:buFont typeface="Oswald"/>
              <a:buNone/>
              <a:defRPr sz="1800">
                <a:latin typeface="Oswald"/>
                <a:ea typeface="Oswald"/>
                <a:cs typeface="Oswald"/>
                <a:sym typeface="Oswald"/>
              </a:defRPr>
            </a:lvl2pPr>
            <a:lvl3pPr lvl="2" algn="l">
              <a:lnSpc>
                <a:spcPct val="100000"/>
              </a:lnSpc>
              <a:spcBef>
                <a:spcPts val="1600"/>
              </a:spcBef>
              <a:spcAft>
                <a:spcPts val="0"/>
              </a:spcAft>
              <a:buSzPts val="1800"/>
              <a:buFont typeface="Oswald"/>
              <a:buNone/>
              <a:defRPr sz="1800">
                <a:latin typeface="Oswald"/>
                <a:ea typeface="Oswald"/>
                <a:cs typeface="Oswald"/>
                <a:sym typeface="Oswald"/>
              </a:defRPr>
            </a:lvl3pPr>
            <a:lvl4pPr lvl="3" algn="l">
              <a:lnSpc>
                <a:spcPct val="100000"/>
              </a:lnSpc>
              <a:spcBef>
                <a:spcPts val="1600"/>
              </a:spcBef>
              <a:spcAft>
                <a:spcPts val="0"/>
              </a:spcAft>
              <a:buSzPts val="1800"/>
              <a:buFont typeface="Oswald"/>
              <a:buNone/>
              <a:defRPr sz="1800">
                <a:latin typeface="Oswald"/>
                <a:ea typeface="Oswald"/>
                <a:cs typeface="Oswald"/>
                <a:sym typeface="Oswald"/>
              </a:defRPr>
            </a:lvl4pPr>
            <a:lvl5pPr lvl="4" algn="l">
              <a:lnSpc>
                <a:spcPct val="100000"/>
              </a:lnSpc>
              <a:spcBef>
                <a:spcPts val="1600"/>
              </a:spcBef>
              <a:spcAft>
                <a:spcPts val="0"/>
              </a:spcAft>
              <a:buSzPts val="1800"/>
              <a:buFont typeface="Oswald"/>
              <a:buNone/>
              <a:defRPr sz="1800">
                <a:latin typeface="Oswald"/>
                <a:ea typeface="Oswald"/>
                <a:cs typeface="Oswald"/>
                <a:sym typeface="Oswald"/>
              </a:defRPr>
            </a:lvl5pPr>
            <a:lvl6pPr lvl="5" algn="l">
              <a:lnSpc>
                <a:spcPct val="100000"/>
              </a:lnSpc>
              <a:spcBef>
                <a:spcPts val="1600"/>
              </a:spcBef>
              <a:spcAft>
                <a:spcPts val="0"/>
              </a:spcAft>
              <a:buSzPts val="1800"/>
              <a:buFont typeface="Oswald"/>
              <a:buNone/>
              <a:defRPr sz="1800">
                <a:latin typeface="Oswald"/>
                <a:ea typeface="Oswald"/>
                <a:cs typeface="Oswald"/>
                <a:sym typeface="Oswald"/>
              </a:defRPr>
            </a:lvl6pPr>
            <a:lvl7pPr lvl="6" algn="l">
              <a:lnSpc>
                <a:spcPct val="100000"/>
              </a:lnSpc>
              <a:spcBef>
                <a:spcPts val="1600"/>
              </a:spcBef>
              <a:spcAft>
                <a:spcPts val="0"/>
              </a:spcAft>
              <a:buSzPts val="1800"/>
              <a:buFont typeface="Oswald"/>
              <a:buNone/>
              <a:defRPr sz="1800">
                <a:latin typeface="Oswald"/>
                <a:ea typeface="Oswald"/>
                <a:cs typeface="Oswald"/>
                <a:sym typeface="Oswald"/>
              </a:defRPr>
            </a:lvl7pPr>
            <a:lvl8pPr lvl="7" algn="l">
              <a:lnSpc>
                <a:spcPct val="100000"/>
              </a:lnSpc>
              <a:spcBef>
                <a:spcPts val="1600"/>
              </a:spcBef>
              <a:spcAft>
                <a:spcPts val="0"/>
              </a:spcAft>
              <a:buSzPts val="1800"/>
              <a:buFont typeface="Oswald"/>
              <a:buNone/>
              <a:defRPr sz="1800">
                <a:latin typeface="Oswald"/>
                <a:ea typeface="Oswald"/>
                <a:cs typeface="Oswald"/>
                <a:sym typeface="Oswald"/>
              </a:defRPr>
            </a:lvl8pPr>
            <a:lvl9pPr lvl="8" algn="l">
              <a:lnSpc>
                <a:spcPct val="100000"/>
              </a:lnSpc>
              <a:spcBef>
                <a:spcPts val="1600"/>
              </a:spcBef>
              <a:spcAft>
                <a:spcPts val="1600"/>
              </a:spcAft>
              <a:buSzPts val="1800"/>
              <a:buFont typeface="Oswald"/>
              <a:buNone/>
              <a:defRPr sz="1800">
                <a:latin typeface="Oswald"/>
                <a:ea typeface="Oswald"/>
                <a:cs typeface="Oswald"/>
                <a:sym typeface="Oswald"/>
              </a:defRPr>
            </a:lvl9pPr>
          </a:lstStyle>
          <a:p/>
        </p:txBody>
      </p:sp>
      <p:sp>
        <p:nvSpPr>
          <p:cNvPr id="183" name="Google Shape;183;p12"/>
          <p:cNvSpPr txBox="1"/>
          <p:nvPr>
            <p:ph idx="4" type="subTitle"/>
          </p:nvPr>
        </p:nvSpPr>
        <p:spPr>
          <a:xfrm>
            <a:off x="3413619" y="2734827"/>
            <a:ext cx="2316900" cy="798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84" name="Google Shape;184;p12"/>
          <p:cNvSpPr txBox="1"/>
          <p:nvPr>
            <p:ph idx="5" type="subTitle"/>
          </p:nvPr>
        </p:nvSpPr>
        <p:spPr>
          <a:xfrm>
            <a:off x="6107075" y="2434925"/>
            <a:ext cx="2316900" cy="389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800"/>
              <a:buFont typeface="Oswald"/>
              <a:buNone/>
              <a:defRPr sz="1800">
                <a:solidFill>
                  <a:schemeClr val="accent3"/>
                </a:solidFill>
                <a:latin typeface="Oswald"/>
                <a:ea typeface="Oswald"/>
                <a:cs typeface="Oswald"/>
                <a:sym typeface="Oswald"/>
              </a:defRPr>
            </a:lvl1pPr>
            <a:lvl2pPr lvl="1" algn="l">
              <a:lnSpc>
                <a:spcPct val="100000"/>
              </a:lnSpc>
              <a:spcBef>
                <a:spcPts val="0"/>
              </a:spcBef>
              <a:spcAft>
                <a:spcPts val="0"/>
              </a:spcAft>
              <a:buSzPts val="1800"/>
              <a:buFont typeface="Oswald"/>
              <a:buNone/>
              <a:defRPr sz="1800">
                <a:latin typeface="Oswald"/>
                <a:ea typeface="Oswald"/>
                <a:cs typeface="Oswald"/>
                <a:sym typeface="Oswald"/>
              </a:defRPr>
            </a:lvl2pPr>
            <a:lvl3pPr lvl="2" algn="l">
              <a:lnSpc>
                <a:spcPct val="100000"/>
              </a:lnSpc>
              <a:spcBef>
                <a:spcPts val="1600"/>
              </a:spcBef>
              <a:spcAft>
                <a:spcPts val="0"/>
              </a:spcAft>
              <a:buSzPts val="1800"/>
              <a:buFont typeface="Oswald"/>
              <a:buNone/>
              <a:defRPr sz="1800">
                <a:latin typeface="Oswald"/>
                <a:ea typeface="Oswald"/>
                <a:cs typeface="Oswald"/>
                <a:sym typeface="Oswald"/>
              </a:defRPr>
            </a:lvl3pPr>
            <a:lvl4pPr lvl="3" algn="l">
              <a:lnSpc>
                <a:spcPct val="100000"/>
              </a:lnSpc>
              <a:spcBef>
                <a:spcPts val="1600"/>
              </a:spcBef>
              <a:spcAft>
                <a:spcPts val="0"/>
              </a:spcAft>
              <a:buSzPts val="1800"/>
              <a:buFont typeface="Oswald"/>
              <a:buNone/>
              <a:defRPr sz="1800">
                <a:latin typeface="Oswald"/>
                <a:ea typeface="Oswald"/>
                <a:cs typeface="Oswald"/>
                <a:sym typeface="Oswald"/>
              </a:defRPr>
            </a:lvl4pPr>
            <a:lvl5pPr lvl="4" algn="l">
              <a:lnSpc>
                <a:spcPct val="100000"/>
              </a:lnSpc>
              <a:spcBef>
                <a:spcPts val="1600"/>
              </a:spcBef>
              <a:spcAft>
                <a:spcPts val="0"/>
              </a:spcAft>
              <a:buSzPts val="1800"/>
              <a:buFont typeface="Oswald"/>
              <a:buNone/>
              <a:defRPr sz="1800">
                <a:latin typeface="Oswald"/>
                <a:ea typeface="Oswald"/>
                <a:cs typeface="Oswald"/>
                <a:sym typeface="Oswald"/>
              </a:defRPr>
            </a:lvl5pPr>
            <a:lvl6pPr lvl="5" algn="l">
              <a:lnSpc>
                <a:spcPct val="100000"/>
              </a:lnSpc>
              <a:spcBef>
                <a:spcPts val="1600"/>
              </a:spcBef>
              <a:spcAft>
                <a:spcPts val="0"/>
              </a:spcAft>
              <a:buSzPts val="1800"/>
              <a:buFont typeface="Oswald"/>
              <a:buNone/>
              <a:defRPr sz="1800">
                <a:latin typeface="Oswald"/>
                <a:ea typeface="Oswald"/>
                <a:cs typeface="Oswald"/>
                <a:sym typeface="Oswald"/>
              </a:defRPr>
            </a:lvl6pPr>
            <a:lvl7pPr lvl="6" algn="l">
              <a:lnSpc>
                <a:spcPct val="100000"/>
              </a:lnSpc>
              <a:spcBef>
                <a:spcPts val="1600"/>
              </a:spcBef>
              <a:spcAft>
                <a:spcPts val="0"/>
              </a:spcAft>
              <a:buSzPts val="1800"/>
              <a:buFont typeface="Oswald"/>
              <a:buNone/>
              <a:defRPr sz="1800">
                <a:latin typeface="Oswald"/>
                <a:ea typeface="Oswald"/>
                <a:cs typeface="Oswald"/>
                <a:sym typeface="Oswald"/>
              </a:defRPr>
            </a:lvl7pPr>
            <a:lvl8pPr lvl="7" algn="l">
              <a:lnSpc>
                <a:spcPct val="100000"/>
              </a:lnSpc>
              <a:spcBef>
                <a:spcPts val="1600"/>
              </a:spcBef>
              <a:spcAft>
                <a:spcPts val="0"/>
              </a:spcAft>
              <a:buSzPts val="1800"/>
              <a:buFont typeface="Oswald"/>
              <a:buNone/>
              <a:defRPr sz="1800">
                <a:latin typeface="Oswald"/>
                <a:ea typeface="Oswald"/>
                <a:cs typeface="Oswald"/>
                <a:sym typeface="Oswald"/>
              </a:defRPr>
            </a:lvl8pPr>
            <a:lvl9pPr lvl="8" algn="l">
              <a:lnSpc>
                <a:spcPct val="100000"/>
              </a:lnSpc>
              <a:spcBef>
                <a:spcPts val="1600"/>
              </a:spcBef>
              <a:spcAft>
                <a:spcPts val="1600"/>
              </a:spcAft>
              <a:buSzPts val="1800"/>
              <a:buFont typeface="Oswald"/>
              <a:buNone/>
              <a:defRPr sz="1800">
                <a:latin typeface="Oswald"/>
                <a:ea typeface="Oswald"/>
                <a:cs typeface="Oswald"/>
                <a:sym typeface="Oswald"/>
              </a:defRPr>
            </a:lvl9pPr>
          </a:lstStyle>
          <a:p/>
        </p:txBody>
      </p:sp>
      <p:sp>
        <p:nvSpPr>
          <p:cNvPr id="185" name="Google Shape;185;p12"/>
          <p:cNvSpPr txBox="1"/>
          <p:nvPr>
            <p:ph idx="6" type="subTitle"/>
          </p:nvPr>
        </p:nvSpPr>
        <p:spPr>
          <a:xfrm>
            <a:off x="6107075" y="2734827"/>
            <a:ext cx="2316900" cy="798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grpSp>
        <p:nvGrpSpPr>
          <p:cNvPr id="186" name="Google Shape;186;p12"/>
          <p:cNvGrpSpPr/>
          <p:nvPr/>
        </p:nvGrpSpPr>
        <p:grpSpPr>
          <a:xfrm flipH="1" rot="5400000">
            <a:off x="-224874" y="4345871"/>
            <a:ext cx="1022509" cy="572747"/>
            <a:chOff x="-77" y="3784091"/>
            <a:chExt cx="2423582" cy="1357541"/>
          </a:xfrm>
        </p:grpSpPr>
        <p:sp>
          <p:nvSpPr>
            <p:cNvPr id="187" name="Google Shape;187;p12"/>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 name="Google Shape;188;p12"/>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764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 name="Google Shape;189;p12"/>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 name="Google Shape;190;p12"/>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862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 name="Google Shape;191;p12"/>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2" name="Google Shape;192;p12"/>
          <p:cNvGrpSpPr/>
          <p:nvPr/>
        </p:nvGrpSpPr>
        <p:grpSpPr>
          <a:xfrm flipH="1" rot="-5400000">
            <a:off x="8346373" y="224871"/>
            <a:ext cx="1022509" cy="572747"/>
            <a:chOff x="-77" y="3784091"/>
            <a:chExt cx="2423582" cy="1357541"/>
          </a:xfrm>
        </p:grpSpPr>
        <p:sp>
          <p:nvSpPr>
            <p:cNvPr id="193" name="Google Shape;193;p12"/>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 name="Google Shape;194;p12"/>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764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 name="Google Shape;195;p12"/>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 name="Google Shape;196;p12"/>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862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 name="Google Shape;197;p12"/>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98" name="Google Shape;198;p12"/>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99" name="Shape 199"/>
        <p:cNvGrpSpPr/>
        <p:nvPr/>
      </p:nvGrpSpPr>
      <p:grpSpPr>
        <a:xfrm>
          <a:off x="0" y="0"/>
          <a:ext cx="0" cy="0"/>
          <a:chOff x="0" y="0"/>
          <a:chExt cx="0" cy="0"/>
        </a:xfrm>
      </p:grpSpPr>
      <p:sp>
        <p:nvSpPr>
          <p:cNvPr id="200" name="Google Shape;200;p13"/>
          <p:cNvSpPr txBox="1"/>
          <p:nvPr>
            <p:ph type="title"/>
          </p:nvPr>
        </p:nvSpPr>
        <p:spPr>
          <a:xfrm>
            <a:off x="5238260" y="1866750"/>
            <a:ext cx="21453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solidFill>
                  <a:schemeClr val="accent2"/>
                </a:solidFill>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01" name="Google Shape;201;p13"/>
          <p:cNvSpPr txBox="1"/>
          <p:nvPr>
            <p:ph idx="1" type="body"/>
          </p:nvPr>
        </p:nvSpPr>
        <p:spPr>
          <a:xfrm>
            <a:off x="5238265" y="2401350"/>
            <a:ext cx="2145300" cy="1027800"/>
          </a:xfrm>
          <a:prstGeom prst="rect">
            <a:avLst/>
          </a:prstGeom>
          <a:noFill/>
          <a:ln>
            <a:noFill/>
          </a:ln>
        </p:spPr>
        <p:txBody>
          <a:bodyPr anchorCtr="0" anchor="t" bIns="91425" lIns="91425" spcFirstLastPara="1" rIns="91425" wrap="square" tIns="91425">
            <a:noAutofit/>
          </a:bodyPr>
          <a:lstStyle>
            <a:lvl1pPr indent="-317500" lvl="0" marL="457200" algn="ctr">
              <a:lnSpc>
                <a:spcPct val="100000"/>
              </a:lnSpc>
              <a:spcBef>
                <a:spcPts val="0"/>
              </a:spcBef>
              <a:spcAft>
                <a:spcPts val="0"/>
              </a:spcAft>
              <a:buSzPts val="1400"/>
              <a:buChar char="●"/>
              <a:defRPr/>
            </a:lvl1pPr>
            <a:lvl2pPr indent="-317500" lvl="1" marL="914400" algn="l">
              <a:lnSpc>
                <a:spcPct val="100000"/>
              </a:lnSpc>
              <a:spcBef>
                <a:spcPts val="0"/>
              </a:spcBef>
              <a:spcAft>
                <a:spcPts val="0"/>
              </a:spcAft>
              <a:buSzPts val="1400"/>
              <a:buChar char="○"/>
              <a:defRPr/>
            </a:lvl2pPr>
            <a:lvl3pPr indent="-317500" lvl="2" marL="1371600" algn="l">
              <a:lnSpc>
                <a:spcPct val="100000"/>
              </a:lnSpc>
              <a:spcBef>
                <a:spcPts val="1600"/>
              </a:spcBef>
              <a:spcAft>
                <a:spcPts val="0"/>
              </a:spcAft>
              <a:buSzPts val="1400"/>
              <a:buChar char="■"/>
              <a:defRPr/>
            </a:lvl3pPr>
            <a:lvl4pPr indent="-317500" lvl="3" marL="1828800" algn="l">
              <a:lnSpc>
                <a:spcPct val="100000"/>
              </a:lnSpc>
              <a:spcBef>
                <a:spcPts val="1600"/>
              </a:spcBef>
              <a:spcAft>
                <a:spcPts val="0"/>
              </a:spcAft>
              <a:buSzPts val="1400"/>
              <a:buChar char="●"/>
              <a:defRPr/>
            </a:lvl4pPr>
            <a:lvl5pPr indent="-317500" lvl="4" marL="2286000" algn="l">
              <a:lnSpc>
                <a:spcPct val="100000"/>
              </a:lnSpc>
              <a:spcBef>
                <a:spcPts val="1600"/>
              </a:spcBef>
              <a:spcAft>
                <a:spcPts val="0"/>
              </a:spcAft>
              <a:buSzPts val="1400"/>
              <a:buChar char="○"/>
              <a:defRPr/>
            </a:lvl5pPr>
            <a:lvl6pPr indent="-317500" lvl="5" marL="2743200" algn="l">
              <a:lnSpc>
                <a:spcPct val="100000"/>
              </a:lnSpc>
              <a:spcBef>
                <a:spcPts val="1600"/>
              </a:spcBef>
              <a:spcAft>
                <a:spcPts val="0"/>
              </a:spcAft>
              <a:buSzPts val="1400"/>
              <a:buChar char="■"/>
              <a:defRPr/>
            </a:lvl6pPr>
            <a:lvl7pPr indent="-317500" lvl="6" marL="3200400" algn="l">
              <a:lnSpc>
                <a:spcPct val="100000"/>
              </a:lnSpc>
              <a:spcBef>
                <a:spcPts val="1600"/>
              </a:spcBef>
              <a:spcAft>
                <a:spcPts val="0"/>
              </a:spcAft>
              <a:buSzPts val="1400"/>
              <a:buChar char="●"/>
              <a:defRPr/>
            </a:lvl7pPr>
            <a:lvl8pPr indent="-317500" lvl="7" marL="3657600" algn="l">
              <a:lnSpc>
                <a:spcPct val="100000"/>
              </a:lnSpc>
              <a:spcBef>
                <a:spcPts val="1600"/>
              </a:spcBef>
              <a:spcAft>
                <a:spcPts val="0"/>
              </a:spcAft>
              <a:buSzPts val="1400"/>
              <a:buChar char="○"/>
              <a:defRPr/>
            </a:lvl8pPr>
            <a:lvl9pPr indent="-317500" lvl="8" marL="4114800" algn="l">
              <a:lnSpc>
                <a:spcPct val="100000"/>
              </a:lnSpc>
              <a:spcBef>
                <a:spcPts val="1600"/>
              </a:spcBef>
              <a:spcAft>
                <a:spcPts val="1600"/>
              </a:spcAft>
              <a:buSzPts val="1400"/>
              <a:buChar char="■"/>
              <a:defRPr/>
            </a:lvl9pPr>
          </a:lstStyle>
          <a:p/>
        </p:txBody>
      </p:sp>
      <p:sp>
        <p:nvSpPr>
          <p:cNvPr id="202" name="Google Shape;202;p13"/>
          <p:cNvSpPr txBox="1"/>
          <p:nvPr>
            <p:ph idx="2" type="body"/>
          </p:nvPr>
        </p:nvSpPr>
        <p:spPr>
          <a:xfrm>
            <a:off x="1760440" y="2401350"/>
            <a:ext cx="2145300" cy="1027800"/>
          </a:xfrm>
          <a:prstGeom prst="rect">
            <a:avLst/>
          </a:prstGeom>
          <a:noFill/>
          <a:ln>
            <a:noFill/>
          </a:ln>
        </p:spPr>
        <p:txBody>
          <a:bodyPr anchorCtr="0" anchor="t" bIns="91425" lIns="91425" spcFirstLastPara="1" rIns="91425" wrap="square" tIns="91425">
            <a:noAutofit/>
          </a:bodyPr>
          <a:lstStyle>
            <a:lvl1pPr indent="-317500" lvl="0" marL="457200" algn="ctr">
              <a:lnSpc>
                <a:spcPct val="100000"/>
              </a:lnSpc>
              <a:spcBef>
                <a:spcPts val="0"/>
              </a:spcBef>
              <a:spcAft>
                <a:spcPts val="0"/>
              </a:spcAft>
              <a:buSzPts val="1400"/>
              <a:buChar char="●"/>
              <a:defRPr/>
            </a:lvl1pPr>
            <a:lvl2pPr indent="-317500" lvl="1" marL="914400" algn="l">
              <a:lnSpc>
                <a:spcPct val="100000"/>
              </a:lnSpc>
              <a:spcBef>
                <a:spcPts val="0"/>
              </a:spcBef>
              <a:spcAft>
                <a:spcPts val="0"/>
              </a:spcAft>
              <a:buSzPts val="1400"/>
              <a:buChar char="○"/>
              <a:defRPr/>
            </a:lvl2pPr>
            <a:lvl3pPr indent="-317500" lvl="2" marL="1371600" algn="l">
              <a:lnSpc>
                <a:spcPct val="100000"/>
              </a:lnSpc>
              <a:spcBef>
                <a:spcPts val="1600"/>
              </a:spcBef>
              <a:spcAft>
                <a:spcPts val="0"/>
              </a:spcAft>
              <a:buSzPts val="1400"/>
              <a:buChar char="■"/>
              <a:defRPr/>
            </a:lvl3pPr>
            <a:lvl4pPr indent="-317500" lvl="3" marL="1828800" algn="l">
              <a:lnSpc>
                <a:spcPct val="100000"/>
              </a:lnSpc>
              <a:spcBef>
                <a:spcPts val="1600"/>
              </a:spcBef>
              <a:spcAft>
                <a:spcPts val="0"/>
              </a:spcAft>
              <a:buSzPts val="1400"/>
              <a:buChar char="●"/>
              <a:defRPr/>
            </a:lvl4pPr>
            <a:lvl5pPr indent="-317500" lvl="4" marL="2286000" algn="l">
              <a:lnSpc>
                <a:spcPct val="100000"/>
              </a:lnSpc>
              <a:spcBef>
                <a:spcPts val="1600"/>
              </a:spcBef>
              <a:spcAft>
                <a:spcPts val="0"/>
              </a:spcAft>
              <a:buSzPts val="1400"/>
              <a:buChar char="○"/>
              <a:defRPr/>
            </a:lvl5pPr>
            <a:lvl6pPr indent="-317500" lvl="5" marL="2743200" algn="l">
              <a:lnSpc>
                <a:spcPct val="100000"/>
              </a:lnSpc>
              <a:spcBef>
                <a:spcPts val="1600"/>
              </a:spcBef>
              <a:spcAft>
                <a:spcPts val="0"/>
              </a:spcAft>
              <a:buSzPts val="1400"/>
              <a:buChar char="■"/>
              <a:defRPr/>
            </a:lvl6pPr>
            <a:lvl7pPr indent="-317500" lvl="6" marL="3200400" algn="l">
              <a:lnSpc>
                <a:spcPct val="100000"/>
              </a:lnSpc>
              <a:spcBef>
                <a:spcPts val="1600"/>
              </a:spcBef>
              <a:spcAft>
                <a:spcPts val="0"/>
              </a:spcAft>
              <a:buSzPts val="1400"/>
              <a:buChar char="●"/>
              <a:defRPr/>
            </a:lvl7pPr>
            <a:lvl8pPr indent="-317500" lvl="7" marL="3657600" algn="l">
              <a:lnSpc>
                <a:spcPct val="100000"/>
              </a:lnSpc>
              <a:spcBef>
                <a:spcPts val="1600"/>
              </a:spcBef>
              <a:spcAft>
                <a:spcPts val="0"/>
              </a:spcAft>
              <a:buSzPts val="1400"/>
              <a:buChar char="○"/>
              <a:defRPr/>
            </a:lvl8pPr>
            <a:lvl9pPr indent="-317500" lvl="8" marL="4114800" algn="l">
              <a:lnSpc>
                <a:spcPct val="100000"/>
              </a:lnSpc>
              <a:spcBef>
                <a:spcPts val="1600"/>
              </a:spcBef>
              <a:spcAft>
                <a:spcPts val="1600"/>
              </a:spcAft>
              <a:buSzPts val="1400"/>
              <a:buChar char="■"/>
              <a:defRPr/>
            </a:lvl9pPr>
          </a:lstStyle>
          <a:p/>
        </p:txBody>
      </p:sp>
      <p:sp>
        <p:nvSpPr>
          <p:cNvPr id="203" name="Google Shape;203;p13"/>
          <p:cNvSpPr txBox="1"/>
          <p:nvPr>
            <p:ph idx="3" type="title"/>
          </p:nvPr>
        </p:nvSpPr>
        <p:spPr>
          <a:xfrm>
            <a:off x="1760435" y="1866750"/>
            <a:ext cx="21453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solidFill>
                  <a:schemeClr val="accent1"/>
                </a:solidFill>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04" name="Google Shape;204;p13"/>
          <p:cNvSpPr txBox="1"/>
          <p:nvPr>
            <p:ph idx="4" type="title"/>
          </p:nvPr>
        </p:nvSpPr>
        <p:spPr>
          <a:xfrm>
            <a:off x="720000" y="540000"/>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grpSp>
        <p:nvGrpSpPr>
          <p:cNvPr id="205" name="Google Shape;205;p13"/>
          <p:cNvGrpSpPr/>
          <p:nvPr/>
        </p:nvGrpSpPr>
        <p:grpSpPr>
          <a:xfrm rot="-5400000">
            <a:off x="8346373" y="4345871"/>
            <a:ext cx="1022509" cy="572747"/>
            <a:chOff x="-77" y="3784091"/>
            <a:chExt cx="2423582" cy="1357541"/>
          </a:xfrm>
        </p:grpSpPr>
        <p:sp>
          <p:nvSpPr>
            <p:cNvPr id="206" name="Google Shape;206;p13"/>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 name="Google Shape;207;p13"/>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764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 name="Google Shape;208;p13"/>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 name="Google Shape;209;p13"/>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862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 name="Google Shape;210;p13"/>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11" name="Google Shape;211;p13"/>
          <p:cNvGrpSpPr/>
          <p:nvPr/>
        </p:nvGrpSpPr>
        <p:grpSpPr>
          <a:xfrm rot="5400000">
            <a:off x="-224874" y="224871"/>
            <a:ext cx="1022509" cy="572747"/>
            <a:chOff x="-77" y="3784091"/>
            <a:chExt cx="2423582" cy="1357541"/>
          </a:xfrm>
        </p:grpSpPr>
        <p:sp>
          <p:nvSpPr>
            <p:cNvPr id="212" name="Google Shape;212;p13"/>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 name="Google Shape;213;p13"/>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764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 name="Google Shape;214;p13"/>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 name="Google Shape;215;p13"/>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862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 name="Google Shape;216;p13"/>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17" name="Google Shape;217;p13"/>
          <p:cNvGrpSpPr/>
          <p:nvPr/>
        </p:nvGrpSpPr>
        <p:grpSpPr>
          <a:xfrm>
            <a:off x="4524300" y="1089825"/>
            <a:ext cx="95400" cy="3116250"/>
            <a:chOff x="4524300" y="1013625"/>
            <a:chExt cx="95400" cy="3116250"/>
          </a:xfrm>
        </p:grpSpPr>
        <p:sp>
          <p:nvSpPr>
            <p:cNvPr id="218" name="Google Shape;218;p13"/>
            <p:cNvSpPr/>
            <p:nvPr/>
          </p:nvSpPr>
          <p:spPr>
            <a:xfrm>
              <a:off x="4524300" y="1013625"/>
              <a:ext cx="95400" cy="1038300"/>
            </a:xfrm>
            <a:prstGeom prst="rect">
              <a:avLst/>
            </a:prstGeom>
            <a:solidFill>
              <a:srgbClr val="C8AEF8">
                <a:alpha val="5803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 name="Google Shape;219;p13"/>
            <p:cNvSpPr/>
            <p:nvPr/>
          </p:nvSpPr>
          <p:spPr>
            <a:xfrm>
              <a:off x="4524300" y="1534125"/>
              <a:ext cx="95400" cy="1038300"/>
            </a:xfrm>
            <a:prstGeom prst="rect">
              <a:avLst/>
            </a:prstGeom>
            <a:solidFill>
              <a:srgbClr val="878FFF">
                <a:alpha val="7333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 name="Google Shape;220;p13"/>
            <p:cNvSpPr/>
            <p:nvPr/>
          </p:nvSpPr>
          <p:spPr>
            <a:xfrm>
              <a:off x="4524300" y="2053275"/>
              <a:ext cx="95400" cy="1038300"/>
            </a:xfrm>
            <a:prstGeom prst="rect">
              <a:avLst/>
            </a:prstGeom>
            <a:solidFill>
              <a:srgbClr val="9154F8">
                <a:alpha val="5254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 name="Google Shape;221;p13"/>
            <p:cNvSpPr/>
            <p:nvPr/>
          </p:nvSpPr>
          <p:spPr>
            <a:xfrm>
              <a:off x="4524300" y="2565875"/>
              <a:ext cx="95400" cy="1038300"/>
            </a:xfrm>
            <a:prstGeom prst="rect">
              <a:avLst/>
            </a:prstGeom>
            <a:solidFill>
              <a:srgbClr val="35C2DF">
                <a:alpha val="7529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 name="Google Shape;222;p13"/>
            <p:cNvSpPr/>
            <p:nvPr/>
          </p:nvSpPr>
          <p:spPr>
            <a:xfrm>
              <a:off x="4524300" y="3091575"/>
              <a:ext cx="95400" cy="1038300"/>
            </a:xfrm>
            <a:prstGeom prst="rect">
              <a:avLst/>
            </a:prstGeom>
            <a:solidFill>
              <a:srgbClr val="CA7BEB">
                <a:alpha val="5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 name="Google Shape;223;p13"/>
            <p:cNvSpPr/>
            <p:nvPr/>
          </p:nvSpPr>
          <p:spPr>
            <a:xfrm>
              <a:off x="4524300" y="3610723"/>
              <a:ext cx="95400" cy="519000"/>
            </a:xfrm>
            <a:prstGeom prst="rect">
              <a:avLst/>
            </a:prstGeom>
            <a:solidFill>
              <a:srgbClr val="972CB4">
                <a:alpha val="73725"/>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24" name="Google Shape;224;p13"/>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25" name="Shape 225"/>
        <p:cNvGrpSpPr/>
        <p:nvPr/>
      </p:nvGrpSpPr>
      <p:grpSpPr>
        <a:xfrm>
          <a:off x="0" y="0"/>
          <a:ext cx="0" cy="0"/>
          <a:chOff x="0" y="0"/>
          <a:chExt cx="0" cy="0"/>
        </a:xfrm>
      </p:grpSpPr>
      <p:sp>
        <p:nvSpPr>
          <p:cNvPr id="226" name="Google Shape;226;p14"/>
          <p:cNvSpPr txBox="1"/>
          <p:nvPr>
            <p:ph hasCustomPrompt="1" type="title"/>
          </p:nvPr>
        </p:nvSpPr>
        <p:spPr>
          <a:xfrm>
            <a:off x="1903250" y="1834838"/>
            <a:ext cx="5337600" cy="1120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7200"/>
              <a:buNone/>
              <a:defRPr sz="77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227" name="Google Shape;227;p14"/>
          <p:cNvSpPr txBox="1"/>
          <p:nvPr>
            <p:ph idx="1" type="body"/>
          </p:nvPr>
        </p:nvSpPr>
        <p:spPr>
          <a:xfrm>
            <a:off x="2524200" y="2955575"/>
            <a:ext cx="4095600" cy="353100"/>
          </a:xfrm>
          <a:prstGeom prst="rect">
            <a:avLst/>
          </a:prstGeom>
          <a:noFill/>
          <a:ln>
            <a:noFill/>
          </a:ln>
        </p:spPr>
        <p:txBody>
          <a:bodyPr anchorCtr="0" anchor="t" bIns="91425" lIns="91425" spcFirstLastPara="1" rIns="91425" wrap="square" tIns="91425">
            <a:noAutofit/>
          </a:bodyPr>
          <a:lstStyle>
            <a:lvl1pPr indent="-317500" lvl="0" marL="457200" algn="ctr">
              <a:lnSpc>
                <a:spcPct val="100000"/>
              </a:lnSpc>
              <a:spcBef>
                <a:spcPts val="0"/>
              </a:spcBef>
              <a:spcAft>
                <a:spcPts val="0"/>
              </a:spcAft>
              <a:buSzPts val="1400"/>
              <a:buChar char="●"/>
              <a:defRPr sz="1500"/>
            </a:lvl1pPr>
            <a:lvl2pPr indent="-317500" lvl="1" marL="914400" algn="ctr">
              <a:lnSpc>
                <a:spcPct val="100000"/>
              </a:lnSpc>
              <a:spcBef>
                <a:spcPts val="0"/>
              </a:spcBef>
              <a:spcAft>
                <a:spcPts val="0"/>
              </a:spcAft>
              <a:buSzPts val="1400"/>
              <a:buChar char="○"/>
              <a:defRPr/>
            </a:lvl2pPr>
            <a:lvl3pPr indent="-317500" lvl="2" marL="1371600" algn="ctr">
              <a:lnSpc>
                <a:spcPct val="100000"/>
              </a:lnSpc>
              <a:spcBef>
                <a:spcPts val="1600"/>
              </a:spcBef>
              <a:spcAft>
                <a:spcPts val="0"/>
              </a:spcAft>
              <a:buSzPts val="1400"/>
              <a:buChar char="■"/>
              <a:defRPr/>
            </a:lvl3pPr>
            <a:lvl4pPr indent="-317500" lvl="3" marL="1828800" algn="ctr">
              <a:lnSpc>
                <a:spcPct val="100000"/>
              </a:lnSpc>
              <a:spcBef>
                <a:spcPts val="1600"/>
              </a:spcBef>
              <a:spcAft>
                <a:spcPts val="0"/>
              </a:spcAft>
              <a:buSzPts val="1400"/>
              <a:buChar char="●"/>
              <a:defRPr/>
            </a:lvl4pPr>
            <a:lvl5pPr indent="-317500" lvl="4" marL="2286000" algn="ctr">
              <a:lnSpc>
                <a:spcPct val="100000"/>
              </a:lnSpc>
              <a:spcBef>
                <a:spcPts val="1600"/>
              </a:spcBef>
              <a:spcAft>
                <a:spcPts val="0"/>
              </a:spcAft>
              <a:buSzPts val="1400"/>
              <a:buChar char="○"/>
              <a:defRPr/>
            </a:lvl5pPr>
            <a:lvl6pPr indent="-317500" lvl="5" marL="2743200" algn="ctr">
              <a:lnSpc>
                <a:spcPct val="100000"/>
              </a:lnSpc>
              <a:spcBef>
                <a:spcPts val="1600"/>
              </a:spcBef>
              <a:spcAft>
                <a:spcPts val="0"/>
              </a:spcAft>
              <a:buSzPts val="1400"/>
              <a:buChar char="■"/>
              <a:defRPr/>
            </a:lvl6pPr>
            <a:lvl7pPr indent="-317500" lvl="6" marL="3200400" algn="ctr">
              <a:lnSpc>
                <a:spcPct val="100000"/>
              </a:lnSpc>
              <a:spcBef>
                <a:spcPts val="1600"/>
              </a:spcBef>
              <a:spcAft>
                <a:spcPts val="0"/>
              </a:spcAft>
              <a:buSzPts val="1400"/>
              <a:buChar char="●"/>
              <a:defRPr/>
            </a:lvl7pPr>
            <a:lvl8pPr indent="-317500" lvl="7" marL="3657600" algn="ctr">
              <a:lnSpc>
                <a:spcPct val="100000"/>
              </a:lnSpc>
              <a:spcBef>
                <a:spcPts val="1600"/>
              </a:spcBef>
              <a:spcAft>
                <a:spcPts val="0"/>
              </a:spcAft>
              <a:buSzPts val="1400"/>
              <a:buChar char="○"/>
              <a:defRPr/>
            </a:lvl8pPr>
            <a:lvl9pPr indent="-317500" lvl="8" marL="4114800" algn="ctr">
              <a:lnSpc>
                <a:spcPct val="100000"/>
              </a:lnSpc>
              <a:spcBef>
                <a:spcPts val="1600"/>
              </a:spcBef>
              <a:spcAft>
                <a:spcPts val="1600"/>
              </a:spcAft>
              <a:buSzPts val="1400"/>
              <a:buChar char="■"/>
              <a:defRPr/>
            </a:lvl9pPr>
          </a:lstStyle>
          <a:p/>
        </p:txBody>
      </p:sp>
      <p:grpSp>
        <p:nvGrpSpPr>
          <p:cNvPr id="228" name="Google Shape;228;p14"/>
          <p:cNvGrpSpPr/>
          <p:nvPr/>
        </p:nvGrpSpPr>
        <p:grpSpPr>
          <a:xfrm flipH="1">
            <a:off x="6720423" y="3784091"/>
            <a:ext cx="2423582" cy="1357541"/>
            <a:chOff x="-77" y="3784091"/>
            <a:chExt cx="2423582" cy="1357541"/>
          </a:xfrm>
        </p:grpSpPr>
        <p:sp>
          <p:nvSpPr>
            <p:cNvPr id="229" name="Google Shape;229;p14"/>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 name="Google Shape;230;p14"/>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764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 name="Google Shape;231;p14"/>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 name="Google Shape;232;p14"/>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862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 name="Google Shape;233;p14"/>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34" name="Google Shape;234;p14"/>
          <p:cNvGrpSpPr/>
          <p:nvPr/>
        </p:nvGrpSpPr>
        <p:grpSpPr>
          <a:xfrm flipH="1" rot="10800000">
            <a:off x="-77" y="-9"/>
            <a:ext cx="2423582" cy="1357541"/>
            <a:chOff x="-77" y="3784091"/>
            <a:chExt cx="2423582" cy="1357541"/>
          </a:xfrm>
        </p:grpSpPr>
        <p:sp>
          <p:nvSpPr>
            <p:cNvPr id="235" name="Google Shape;235;p14"/>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 name="Google Shape;236;p14"/>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764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 name="Google Shape;237;p14"/>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 name="Google Shape;238;p14"/>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862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 name="Google Shape;239;p14"/>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40" name="Google Shape;240;p14"/>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41" name="Shape 241"/>
        <p:cNvGrpSpPr/>
        <p:nvPr/>
      </p:nvGrpSpPr>
      <p:grpSpPr>
        <a:xfrm>
          <a:off x="0" y="0"/>
          <a:ext cx="0" cy="0"/>
          <a:chOff x="0" y="0"/>
          <a:chExt cx="0" cy="0"/>
        </a:xfrm>
      </p:grpSpPr>
      <p:sp>
        <p:nvSpPr>
          <p:cNvPr id="242" name="Google Shape;242;p15"/>
          <p:cNvSpPr txBox="1"/>
          <p:nvPr>
            <p:ph type="title"/>
          </p:nvPr>
        </p:nvSpPr>
        <p:spPr>
          <a:xfrm>
            <a:off x="1052800" y="1689450"/>
            <a:ext cx="2617200" cy="8775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4200"/>
              <a:buNone/>
              <a:defRPr/>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243" name="Google Shape;243;p15"/>
          <p:cNvSpPr txBox="1"/>
          <p:nvPr>
            <p:ph idx="1" type="subTitle"/>
          </p:nvPr>
        </p:nvSpPr>
        <p:spPr>
          <a:xfrm>
            <a:off x="1638300" y="2658650"/>
            <a:ext cx="2031600" cy="6627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2100"/>
              <a:buNone/>
              <a:defRPr sz="1800">
                <a:latin typeface="Oswald"/>
                <a:ea typeface="Oswald"/>
                <a:cs typeface="Oswald"/>
                <a:sym typeface="Oswald"/>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244" name="Google Shape;244;p15"/>
          <p:cNvSpPr txBox="1"/>
          <p:nvPr>
            <p:ph idx="2" type="body"/>
          </p:nvPr>
        </p:nvSpPr>
        <p:spPr>
          <a:xfrm>
            <a:off x="4001475" y="1440000"/>
            <a:ext cx="4422600" cy="22635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a:lvl1pPr>
            <a:lvl2pPr indent="-317500" lvl="1" marL="914400" algn="l">
              <a:lnSpc>
                <a:spcPct val="100000"/>
              </a:lnSpc>
              <a:spcBef>
                <a:spcPts val="1600"/>
              </a:spcBef>
              <a:spcAft>
                <a:spcPts val="0"/>
              </a:spcAft>
              <a:buSzPts val="1400"/>
              <a:buChar char="○"/>
              <a:defRPr/>
            </a:lvl2pPr>
            <a:lvl3pPr indent="-317500" lvl="2" marL="1371600" algn="l">
              <a:lnSpc>
                <a:spcPct val="100000"/>
              </a:lnSpc>
              <a:spcBef>
                <a:spcPts val="1600"/>
              </a:spcBef>
              <a:spcAft>
                <a:spcPts val="0"/>
              </a:spcAft>
              <a:buSzPts val="1400"/>
              <a:buChar char="■"/>
              <a:defRPr/>
            </a:lvl3pPr>
            <a:lvl4pPr indent="-317500" lvl="3" marL="1828800" algn="l">
              <a:lnSpc>
                <a:spcPct val="100000"/>
              </a:lnSpc>
              <a:spcBef>
                <a:spcPts val="1600"/>
              </a:spcBef>
              <a:spcAft>
                <a:spcPts val="0"/>
              </a:spcAft>
              <a:buSzPts val="1400"/>
              <a:buChar char="●"/>
              <a:defRPr/>
            </a:lvl4pPr>
            <a:lvl5pPr indent="-317500" lvl="4" marL="2286000" algn="l">
              <a:lnSpc>
                <a:spcPct val="100000"/>
              </a:lnSpc>
              <a:spcBef>
                <a:spcPts val="1600"/>
              </a:spcBef>
              <a:spcAft>
                <a:spcPts val="0"/>
              </a:spcAft>
              <a:buSzPts val="1400"/>
              <a:buChar char="○"/>
              <a:defRPr/>
            </a:lvl5pPr>
            <a:lvl6pPr indent="-317500" lvl="5" marL="2743200" algn="l">
              <a:lnSpc>
                <a:spcPct val="100000"/>
              </a:lnSpc>
              <a:spcBef>
                <a:spcPts val="1600"/>
              </a:spcBef>
              <a:spcAft>
                <a:spcPts val="0"/>
              </a:spcAft>
              <a:buSzPts val="1400"/>
              <a:buChar char="■"/>
              <a:defRPr/>
            </a:lvl6pPr>
            <a:lvl7pPr indent="-317500" lvl="6" marL="3200400" algn="l">
              <a:lnSpc>
                <a:spcPct val="100000"/>
              </a:lnSpc>
              <a:spcBef>
                <a:spcPts val="1600"/>
              </a:spcBef>
              <a:spcAft>
                <a:spcPts val="0"/>
              </a:spcAft>
              <a:buSzPts val="1400"/>
              <a:buChar char="●"/>
              <a:defRPr/>
            </a:lvl7pPr>
            <a:lvl8pPr indent="-317500" lvl="7" marL="3657600" algn="l">
              <a:lnSpc>
                <a:spcPct val="100000"/>
              </a:lnSpc>
              <a:spcBef>
                <a:spcPts val="1600"/>
              </a:spcBef>
              <a:spcAft>
                <a:spcPts val="0"/>
              </a:spcAft>
              <a:buSzPts val="1400"/>
              <a:buChar char="○"/>
              <a:defRPr/>
            </a:lvl8pPr>
            <a:lvl9pPr indent="-317500" lvl="8" marL="4114800" algn="l">
              <a:lnSpc>
                <a:spcPct val="100000"/>
              </a:lnSpc>
              <a:spcBef>
                <a:spcPts val="1600"/>
              </a:spcBef>
              <a:spcAft>
                <a:spcPts val="1600"/>
              </a:spcAft>
              <a:buSzPts val="1400"/>
              <a:buChar char="■"/>
              <a:defRPr/>
            </a:lvl9pPr>
          </a:lstStyle>
          <a:p/>
        </p:txBody>
      </p:sp>
      <p:grpSp>
        <p:nvGrpSpPr>
          <p:cNvPr id="245" name="Google Shape;245;p15"/>
          <p:cNvGrpSpPr/>
          <p:nvPr/>
        </p:nvGrpSpPr>
        <p:grpSpPr>
          <a:xfrm>
            <a:off x="720000" y="1013625"/>
            <a:ext cx="95400" cy="3116250"/>
            <a:chOff x="4524300" y="1013625"/>
            <a:chExt cx="95400" cy="3116250"/>
          </a:xfrm>
        </p:grpSpPr>
        <p:sp>
          <p:nvSpPr>
            <p:cNvPr id="246" name="Google Shape;246;p15"/>
            <p:cNvSpPr/>
            <p:nvPr/>
          </p:nvSpPr>
          <p:spPr>
            <a:xfrm>
              <a:off x="4524300" y="1013625"/>
              <a:ext cx="95400" cy="1038300"/>
            </a:xfrm>
            <a:prstGeom prst="rect">
              <a:avLst/>
            </a:prstGeom>
            <a:solidFill>
              <a:srgbClr val="C8AEF8">
                <a:alpha val="5803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 name="Google Shape;247;p15"/>
            <p:cNvSpPr/>
            <p:nvPr/>
          </p:nvSpPr>
          <p:spPr>
            <a:xfrm>
              <a:off x="4524300" y="1534125"/>
              <a:ext cx="95400" cy="1038300"/>
            </a:xfrm>
            <a:prstGeom prst="rect">
              <a:avLst/>
            </a:prstGeom>
            <a:solidFill>
              <a:srgbClr val="878FFF">
                <a:alpha val="7333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 name="Google Shape;248;p15"/>
            <p:cNvSpPr/>
            <p:nvPr/>
          </p:nvSpPr>
          <p:spPr>
            <a:xfrm>
              <a:off x="4524300" y="2053275"/>
              <a:ext cx="95400" cy="1038300"/>
            </a:xfrm>
            <a:prstGeom prst="rect">
              <a:avLst/>
            </a:prstGeom>
            <a:solidFill>
              <a:srgbClr val="9154F8">
                <a:alpha val="5254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 name="Google Shape;249;p15"/>
            <p:cNvSpPr/>
            <p:nvPr/>
          </p:nvSpPr>
          <p:spPr>
            <a:xfrm>
              <a:off x="4524300" y="2565875"/>
              <a:ext cx="95400" cy="1038300"/>
            </a:xfrm>
            <a:prstGeom prst="rect">
              <a:avLst/>
            </a:prstGeom>
            <a:solidFill>
              <a:srgbClr val="35C2DF">
                <a:alpha val="7529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 name="Google Shape;250;p15"/>
            <p:cNvSpPr/>
            <p:nvPr/>
          </p:nvSpPr>
          <p:spPr>
            <a:xfrm>
              <a:off x="4524300" y="3091575"/>
              <a:ext cx="95400" cy="1038300"/>
            </a:xfrm>
            <a:prstGeom prst="rect">
              <a:avLst/>
            </a:prstGeom>
            <a:solidFill>
              <a:srgbClr val="CA7BEB">
                <a:alpha val="5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 name="Google Shape;251;p15"/>
            <p:cNvSpPr/>
            <p:nvPr/>
          </p:nvSpPr>
          <p:spPr>
            <a:xfrm>
              <a:off x="4524300" y="3610723"/>
              <a:ext cx="95400" cy="519000"/>
            </a:xfrm>
            <a:prstGeom prst="rect">
              <a:avLst/>
            </a:prstGeom>
            <a:solidFill>
              <a:srgbClr val="972CB4">
                <a:alpha val="73725"/>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52" name="Google Shape;252;p15"/>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53" name="Shape 253"/>
        <p:cNvGrpSpPr/>
        <p:nvPr/>
      </p:nvGrpSpPr>
      <p:grpSpPr>
        <a:xfrm>
          <a:off x="0" y="0"/>
          <a:ext cx="0" cy="0"/>
          <a:chOff x="0" y="0"/>
          <a:chExt cx="0" cy="0"/>
        </a:xfrm>
      </p:grpSpPr>
      <p:sp>
        <p:nvSpPr>
          <p:cNvPr id="254" name="Google Shape;254;p16"/>
          <p:cNvSpPr txBox="1"/>
          <p:nvPr>
            <p:ph type="title"/>
          </p:nvPr>
        </p:nvSpPr>
        <p:spPr>
          <a:xfrm>
            <a:off x="2235000" y="1340850"/>
            <a:ext cx="4674000" cy="246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86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grpSp>
        <p:nvGrpSpPr>
          <p:cNvPr id="255" name="Google Shape;255;p16"/>
          <p:cNvGrpSpPr/>
          <p:nvPr/>
        </p:nvGrpSpPr>
        <p:grpSpPr>
          <a:xfrm>
            <a:off x="-77" y="3784091"/>
            <a:ext cx="2423582" cy="1357541"/>
            <a:chOff x="-77" y="3784091"/>
            <a:chExt cx="2423582" cy="1357541"/>
          </a:xfrm>
        </p:grpSpPr>
        <p:sp>
          <p:nvSpPr>
            <p:cNvPr id="256" name="Google Shape;256;p16"/>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 name="Google Shape;257;p16"/>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764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 name="Google Shape;258;p16"/>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 name="Google Shape;259;p16"/>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862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 name="Google Shape;260;p16"/>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61" name="Google Shape;261;p16"/>
          <p:cNvGrpSpPr/>
          <p:nvPr/>
        </p:nvGrpSpPr>
        <p:grpSpPr>
          <a:xfrm rot="10800000">
            <a:off x="6720423" y="-9"/>
            <a:ext cx="2423582" cy="1357541"/>
            <a:chOff x="-77" y="3784091"/>
            <a:chExt cx="2423582" cy="1357541"/>
          </a:xfrm>
        </p:grpSpPr>
        <p:sp>
          <p:nvSpPr>
            <p:cNvPr id="262" name="Google Shape;262;p16"/>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 name="Google Shape;263;p16"/>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764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 name="Google Shape;264;p16"/>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 name="Google Shape;265;p16"/>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862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 name="Google Shape;266;p16"/>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67" name="Google Shape;267;p16"/>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
    <p:spTree>
      <p:nvGrpSpPr>
        <p:cNvPr id="268" name="Shape 268"/>
        <p:cNvGrpSpPr/>
        <p:nvPr/>
      </p:nvGrpSpPr>
      <p:grpSpPr>
        <a:xfrm>
          <a:off x="0" y="0"/>
          <a:ext cx="0" cy="0"/>
          <a:chOff x="0" y="0"/>
          <a:chExt cx="0" cy="0"/>
        </a:xfrm>
      </p:grpSpPr>
      <p:sp>
        <p:nvSpPr>
          <p:cNvPr id="269" name="Google Shape;269;p17"/>
          <p:cNvSpPr txBox="1"/>
          <p:nvPr>
            <p:ph type="title"/>
          </p:nvPr>
        </p:nvSpPr>
        <p:spPr>
          <a:xfrm>
            <a:off x="720000" y="540000"/>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70" name="Google Shape;270;p17"/>
          <p:cNvSpPr txBox="1"/>
          <p:nvPr>
            <p:ph idx="2" type="title"/>
          </p:nvPr>
        </p:nvSpPr>
        <p:spPr>
          <a:xfrm>
            <a:off x="1212050" y="2433700"/>
            <a:ext cx="992700" cy="4980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3000"/>
              <a:buNone/>
              <a:defRPr sz="3000">
                <a:solidFill>
                  <a:schemeClr val="accent1"/>
                </a:solidFill>
              </a:defRPr>
            </a:lvl1pPr>
            <a:lvl2pPr lvl="1" algn="ctr">
              <a:lnSpc>
                <a:spcPct val="100000"/>
              </a:lnSpc>
              <a:spcBef>
                <a:spcPts val="0"/>
              </a:spcBef>
              <a:spcAft>
                <a:spcPts val="0"/>
              </a:spcAft>
              <a:buSzPts val="3000"/>
              <a:buFont typeface="Oswald"/>
              <a:buNone/>
              <a:defRPr sz="3000">
                <a:latin typeface="Oswald"/>
                <a:ea typeface="Oswald"/>
                <a:cs typeface="Oswald"/>
                <a:sym typeface="Oswald"/>
              </a:defRPr>
            </a:lvl2pPr>
            <a:lvl3pPr lvl="2" algn="ctr">
              <a:lnSpc>
                <a:spcPct val="100000"/>
              </a:lnSpc>
              <a:spcBef>
                <a:spcPts val="0"/>
              </a:spcBef>
              <a:spcAft>
                <a:spcPts val="0"/>
              </a:spcAft>
              <a:buSzPts val="3000"/>
              <a:buFont typeface="Oswald"/>
              <a:buNone/>
              <a:defRPr sz="3000">
                <a:latin typeface="Oswald"/>
                <a:ea typeface="Oswald"/>
                <a:cs typeface="Oswald"/>
                <a:sym typeface="Oswald"/>
              </a:defRPr>
            </a:lvl3pPr>
            <a:lvl4pPr lvl="3" algn="ctr">
              <a:lnSpc>
                <a:spcPct val="100000"/>
              </a:lnSpc>
              <a:spcBef>
                <a:spcPts val="0"/>
              </a:spcBef>
              <a:spcAft>
                <a:spcPts val="0"/>
              </a:spcAft>
              <a:buSzPts val="3000"/>
              <a:buFont typeface="Oswald"/>
              <a:buNone/>
              <a:defRPr sz="3000">
                <a:latin typeface="Oswald"/>
                <a:ea typeface="Oswald"/>
                <a:cs typeface="Oswald"/>
                <a:sym typeface="Oswald"/>
              </a:defRPr>
            </a:lvl4pPr>
            <a:lvl5pPr lvl="4" algn="ctr">
              <a:lnSpc>
                <a:spcPct val="100000"/>
              </a:lnSpc>
              <a:spcBef>
                <a:spcPts val="0"/>
              </a:spcBef>
              <a:spcAft>
                <a:spcPts val="0"/>
              </a:spcAft>
              <a:buSzPts val="3000"/>
              <a:buFont typeface="Oswald"/>
              <a:buNone/>
              <a:defRPr sz="3000">
                <a:latin typeface="Oswald"/>
                <a:ea typeface="Oswald"/>
                <a:cs typeface="Oswald"/>
                <a:sym typeface="Oswald"/>
              </a:defRPr>
            </a:lvl5pPr>
            <a:lvl6pPr lvl="5" algn="ctr">
              <a:lnSpc>
                <a:spcPct val="100000"/>
              </a:lnSpc>
              <a:spcBef>
                <a:spcPts val="0"/>
              </a:spcBef>
              <a:spcAft>
                <a:spcPts val="0"/>
              </a:spcAft>
              <a:buSzPts val="3000"/>
              <a:buFont typeface="Oswald"/>
              <a:buNone/>
              <a:defRPr sz="3000">
                <a:latin typeface="Oswald"/>
                <a:ea typeface="Oswald"/>
                <a:cs typeface="Oswald"/>
                <a:sym typeface="Oswald"/>
              </a:defRPr>
            </a:lvl6pPr>
            <a:lvl7pPr lvl="6" algn="ctr">
              <a:lnSpc>
                <a:spcPct val="100000"/>
              </a:lnSpc>
              <a:spcBef>
                <a:spcPts val="0"/>
              </a:spcBef>
              <a:spcAft>
                <a:spcPts val="0"/>
              </a:spcAft>
              <a:buSzPts val="3000"/>
              <a:buFont typeface="Oswald"/>
              <a:buNone/>
              <a:defRPr sz="3000">
                <a:latin typeface="Oswald"/>
                <a:ea typeface="Oswald"/>
                <a:cs typeface="Oswald"/>
                <a:sym typeface="Oswald"/>
              </a:defRPr>
            </a:lvl7pPr>
            <a:lvl8pPr lvl="7" algn="ctr">
              <a:lnSpc>
                <a:spcPct val="100000"/>
              </a:lnSpc>
              <a:spcBef>
                <a:spcPts val="0"/>
              </a:spcBef>
              <a:spcAft>
                <a:spcPts val="0"/>
              </a:spcAft>
              <a:buSzPts val="3000"/>
              <a:buFont typeface="Oswald"/>
              <a:buNone/>
              <a:defRPr sz="3000">
                <a:latin typeface="Oswald"/>
                <a:ea typeface="Oswald"/>
                <a:cs typeface="Oswald"/>
                <a:sym typeface="Oswald"/>
              </a:defRPr>
            </a:lvl8pPr>
            <a:lvl9pPr lvl="8" algn="ctr">
              <a:lnSpc>
                <a:spcPct val="100000"/>
              </a:lnSpc>
              <a:spcBef>
                <a:spcPts val="0"/>
              </a:spcBef>
              <a:spcAft>
                <a:spcPts val="0"/>
              </a:spcAft>
              <a:buSzPts val="3000"/>
              <a:buFont typeface="Oswald"/>
              <a:buNone/>
              <a:defRPr sz="3000">
                <a:latin typeface="Oswald"/>
                <a:ea typeface="Oswald"/>
                <a:cs typeface="Oswald"/>
                <a:sym typeface="Oswald"/>
              </a:defRPr>
            </a:lvl9pPr>
          </a:lstStyle>
          <a:p/>
        </p:txBody>
      </p:sp>
      <p:sp>
        <p:nvSpPr>
          <p:cNvPr id="271" name="Google Shape;271;p17"/>
          <p:cNvSpPr txBox="1"/>
          <p:nvPr>
            <p:ph idx="3" type="title"/>
          </p:nvPr>
        </p:nvSpPr>
        <p:spPr>
          <a:xfrm>
            <a:off x="3095750" y="2433700"/>
            <a:ext cx="992700" cy="4980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3000"/>
              <a:buNone/>
              <a:defRPr sz="3000">
                <a:solidFill>
                  <a:schemeClr val="accent2"/>
                </a:solidFill>
              </a:defRPr>
            </a:lvl1pPr>
            <a:lvl2pPr lvl="1" algn="ctr">
              <a:lnSpc>
                <a:spcPct val="100000"/>
              </a:lnSpc>
              <a:spcBef>
                <a:spcPts val="0"/>
              </a:spcBef>
              <a:spcAft>
                <a:spcPts val="0"/>
              </a:spcAft>
              <a:buSzPts val="3000"/>
              <a:buFont typeface="Oswald"/>
              <a:buNone/>
              <a:defRPr sz="3000">
                <a:latin typeface="Oswald"/>
                <a:ea typeface="Oswald"/>
                <a:cs typeface="Oswald"/>
                <a:sym typeface="Oswald"/>
              </a:defRPr>
            </a:lvl2pPr>
            <a:lvl3pPr lvl="2" algn="ctr">
              <a:lnSpc>
                <a:spcPct val="100000"/>
              </a:lnSpc>
              <a:spcBef>
                <a:spcPts val="0"/>
              </a:spcBef>
              <a:spcAft>
                <a:spcPts val="0"/>
              </a:spcAft>
              <a:buSzPts val="3000"/>
              <a:buFont typeface="Oswald"/>
              <a:buNone/>
              <a:defRPr sz="3000">
                <a:latin typeface="Oswald"/>
                <a:ea typeface="Oswald"/>
                <a:cs typeface="Oswald"/>
                <a:sym typeface="Oswald"/>
              </a:defRPr>
            </a:lvl3pPr>
            <a:lvl4pPr lvl="3" algn="ctr">
              <a:lnSpc>
                <a:spcPct val="100000"/>
              </a:lnSpc>
              <a:spcBef>
                <a:spcPts val="0"/>
              </a:spcBef>
              <a:spcAft>
                <a:spcPts val="0"/>
              </a:spcAft>
              <a:buSzPts val="3000"/>
              <a:buFont typeface="Oswald"/>
              <a:buNone/>
              <a:defRPr sz="3000">
                <a:latin typeface="Oswald"/>
                <a:ea typeface="Oswald"/>
                <a:cs typeface="Oswald"/>
                <a:sym typeface="Oswald"/>
              </a:defRPr>
            </a:lvl4pPr>
            <a:lvl5pPr lvl="4" algn="ctr">
              <a:lnSpc>
                <a:spcPct val="100000"/>
              </a:lnSpc>
              <a:spcBef>
                <a:spcPts val="0"/>
              </a:spcBef>
              <a:spcAft>
                <a:spcPts val="0"/>
              </a:spcAft>
              <a:buSzPts val="3000"/>
              <a:buFont typeface="Oswald"/>
              <a:buNone/>
              <a:defRPr sz="3000">
                <a:latin typeface="Oswald"/>
                <a:ea typeface="Oswald"/>
                <a:cs typeface="Oswald"/>
                <a:sym typeface="Oswald"/>
              </a:defRPr>
            </a:lvl5pPr>
            <a:lvl6pPr lvl="5" algn="ctr">
              <a:lnSpc>
                <a:spcPct val="100000"/>
              </a:lnSpc>
              <a:spcBef>
                <a:spcPts val="0"/>
              </a:spcBef>
              <a:spcAft>
                <a:spcPts val="0"/>
              </a:spcAft>
              <a:buSzPts val="3000"/>
              <a:buFont typeface="Oswald"/>
              <a:buNone/>
              <a:defRPr sz="3000">
                <a:latin typeface="Oswald"/>
                <a:ea typeface="Oswald"/>
                <a:cs typeface="Oswald"/>
                <a:sym typeface="Oswald"/>
              </a:defRPr>
            </a:lvl6pPr>
            <a:lvl7pPr lvl="6" algn="ctr">
              <a:lnSpc>
                <a:spcPct val="100000"/>
              </a:lnSpc>
              <a:spcBef>
                <a:spcPts val="0"/>
              </a:spcBef>
              <a:spcAft>
                <a:spcPts val="0"/>
              </a:spcAft>
              <a:buSzPts val="3000"/>
              <a:buFont typeface="Oswald"/>
              <a:buNone/>
              <a:defRPr sz="3000">
                <a:latin typeface="Oswald"/>
                <a:ea typeface="Oswald"/>
                <a:cs typeface="Oswald"/>
                <a:sym typeface="Oswald"/>
              </a:defRPr>
            </a:lvl7pPr>
            <a:lvl8pPr lvl="7" algn="ctr">
              <a:lnSpc>
                <a:spcPct val="100000"/>
              </a:lnSpc>
              <a:spcBef>
                <a:spcPts val="0"/>
              </a:spcBef>
              <a:spcAft>
                <a:spcPts val="0"/>
              </a:spcAft>
              <a:buSzPts val="3000"/>
              <a:buFont typeface="Oswald"/>
              <a:buNone/>
              <a:defRPr sz="3000">
                <a:latin typeface="Oswald"/>
                <a:ea typeface="Oswald"/>
                <a:cs typeface="Oswald"/>
                <a:sym typeface="Oswald"/>
              </a:defRPr>
            </a:lvl8pPr>
            <a:lvl9pPr lvl="8" algn="ctr">
              <a:lnSpc>
                <a:spcPct val="100000"/>
              </a:lnSpc>
              <a:spcBef>
                <a:spcPts val="0"/>
              </a:spcBef>
              <a:spcAft>
                <a:spcPts val="0"/>
              </a:spcAft>
              <a:buSzPts val="3000"/>
              <a:buFont typeface="Oswald"/>
              <a:buNone/>
              <a:defRPr sz="3000">
                <a:latin typeface="Oswald"/>
                <a:ea typeface="Oswald"/>
                <a:cs typeface="Oswald"/>
                <a:sym typeface="Oswald"/>
              </a:defRPr>
            </a:lvl9pPr>
          </a:lstStyle>
          <a:p/>
        </p:txBody>
      </p:sp>
      <p:sp>
        <p:nvSpPr>
          <p:cNvPr id="272" name="Google Shape;272;p17"/>
          <p:cNvSpPr txBox="1"/>
          <p:nvPr>
            <p:ph idx="4" type="title"/>
          </p:nvPr>
        </p:nvSpPr>
        <p:spPr>
          <a:xfrm>
            <a:off x="5055650" y="2433700"/>
            <a:ext cx="992700" cy="4980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3000"/>
              <a:buNone/>
              <a:defRPr sz="3000">
                <a:solidFill>
                  <a:schemeClr val="accent3"/>
                </a:solidFill>
              </a:defRPr>
            </a:lvl1pPr>
            <a:lvl2pPr lvl="1" algn="ctr">
              <a:lnSpc>
                <a:spcPct val="100000"/>
              </a:lnSpc>
              <a:spcBef>
                <a:spcPts val="0"/>
              </a:spcBef>
              <a:spcAft>
                <a:spcPts val="0"/>
              </a:spcAft>
              <a:buSzPts val="3000"/>
              <a:buFont typeface="Oswald"/>
              <a:buNone/>
              <a:defRPr sz="3000">
                <a:latin typeface="Oswald"/>
                <a:ea typeface="Oswald"/>
                <a:cs typeface="Oswald"/>
                <a:sym typeface="Oswald"/>
              </a:defRPr>
            </a:lvl2pPr>
            <a:lvl3pPr lvl="2" algn="ctr">
              <a:lnSpc>
                <a:spcPct val="100000"/>
              </a:lnSpc>
              <a:spcBef>
                <a:spcPts val="0"/>
              </a:spcBef>
              <a:spcAft>
                <a:spcPts val="0"/>
              </a:spcAft>
              <a:buSzPts val="3000"/>
              <a:buFont typeface="Oswald"/>
              <a:buNone/>
              <a:defRPr sz="3000">
                <a:latin typeface="Oswald"/>
                <a:ea typeface="Oswald"/>
                <a:cs typeface="Oswald"/>
                <a:sym typeface="Oswald"/>
              </a:defRPr>
            </a:lvl3pPr>
            <a:lvl4pPr lvl="3" algn="ctr">
              <a:lnSpc>
                <a:spcPct val="100000"/>
              </a:lnSpc>
              <a:spcBef>
                <a:spcPts val="0"/>
              </a:spcBef>
              <a:spcAft>
                <a:spcPts val="0"/>
              </a:spcAft>
              <a:buSzPts val="3000"/>
              <a:buFont typeface="Oswald"/>
              <a:buNone/>
              <a:defRPr sz="3000">
                <a:latin typeface="Oswald"/>
                <a:ea typeface="Oswald"/>
                <a:cs typeface="Oswald"/>
                <a:sym typeface="Oswald"/>
              </a:defRPr>
            </a:lvl4pPr>
            <a:lvl5pPr lvl="4" algn="ctr">
              <a:lnSpc>
                <a:spcPct val="100000"/>
              </a:lnSpc>
              <a:spcBef>
                <a:spcPts val="0"/>
              </a:spcBef>
              <a:spcAft>
                <a:spcPts val="0"/>
              </a:spcAft>
              <a:buSzPts val="3000"/>
              <a:buFont typeface="Oswald"/>
              <a:buNone/>
              <a:defRPr sz="3000">
                <a:latin typeface="Oswald"/>
                <a:ea typeface="Oswald"/>
                <a:cs typeface="Oswald"/>
                <a:sym typeface="Oswald"/>
              </a:defRPr>
            </a:lvl5pPr>
            <a:lvl6pPr lvl="5" algn="ctr">
              <a:lnSpc>
                <a:spcPct val="100000"/>
              </a:lnSpc>
              <a:spcBef>
                <a:spcPts val="0"/>
              </a:spcBef>
              <a:spcAft>
                <a:spcPts val="0"/>
              </a:spcAft>
              <a:buSzPts val="3000"/>
              <a:buFont typeface="Oswald"/>
              <a:buNone/>
              <a:defRPr sz="3000">
                <a:latin typeface="Oswald"/>
                <a:ea typeface="Oswald"/>
                <a:cs typeface="Oswald"/>
                <a:sym typeface="Oswald"/>
              </a:defRPr>
            </a:lvl6pPr>
            <a:lvl7pPr lvl="6" algn="ctr">
              <a:lnSpc>
                <a:spcPct val="100000"/>
              </a:lnSpc>
              <a:spcBef>
                <a:spcPts val="0"/>
              </a:spcBef>
              <a:spcAft>
                <a:spcPts val="0"/>
              </a:spcAft>
              <a:buSzPts val="3000"/>
              <a:buFont typeface="Oswald"/>
              <a:buNone/>
              <a:defRPr sz="3000">
                <a:latin typeface="Oswald"/>
                <a:ea typeface="Oswald"/>
                <a:cs typeface="Oswald"/>
                <a:sym typeface="Oswald"/>
              </a:defRPr>
            </a:lvl7pPr>
            <a:lvl8pPr lvl="7" algn="ctr">
              <a:lnSpc>
                <a:spcPct val="100000"/>
              </a:lnSpc>
              <a:spcBef>
                <a:spcPts val="0"/>
              </a:spcBef>
              <a:spcAft>
                <a:spcPts val="0"/>
              </a:spcAft>
              <a:buSzPts val="3000"/>
              <a:buFont typeface="Oswald"/>
              <a:buNone/>
              <a:defRPr sz="3000">
                <a:latin typeface="Oswald"/>
                <a:ea typeface="Oswald"/>
                <a:cs typeface="Oswald"/>
                <a:sym typeface="Oswald"/>
              </a:defRPr>
            </a:lvl8pPr>
            <a:lvl9pPr lvl="8" algn="ctr">
              <a:lnSpc>
                <a:spcPct val="100000"/>
              </a:lnSpc>
              <a:spcBef>
                <a:spcPts val="0"/>
              </a:spcBef>
              <a:spcAft>
                <a:spcPts val="0"/>
              </a:spcAft>
              <a:buSzPts val="3000"/>
              <a:buFont typeface="Oswald"/>
              <a:buNone/>
              <a:defRPr sz="3000">
                <a:latin typeface="Oswald"/>
                <a:ea typeface="Oswald"/>
                <a:cs typeface="Oswald"/>
                <a:sym typeface="Oswald"/>
              </a:defRPr>
            </a:lvl9pPr>
          </a:lstStyle>
          <a:p/>
        </p:txBody>
      </p:sp>
      <p:sp>
        <p:nvSpPr>
          <p:cNvPr id="273" name="Google Shape;273;p17"/>
          <p:cNvSpPr txBox="1"/>
          <p:nvPr>
            <p:ph idx="5" type="title"/>
          </p:nvPr>
        </p:nvSpPr>
        <p:spPr>
          <a:xfrm>
            <a:off x="6939350" y="2433700"/>
            <a:ext cx="992700" cy="4980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3000"/>
              <a:buNone/>
              <a:defRPr sz="3000">
                <a:solidFill>
                  <a:schemeClr val="accent4"/>
                </a:solidFill>
              </a:defRPr>
            </a:lvl1pPr>
            <a:lvl2pPr lvl="1" algn="ctr">
              <a:lnSpc>
                <a:spcPct val="100000"/>
              </a:lnSpc>
              <a:spcBef>
                <a:spcPts val="0"/>
              </a:spcBef>
              <a:spcAft>
                <a:spcPts val="0"/>
              </a:spcAft>
              <a:buSzPts val="3000"/>
              <a:buFont typeface="Oswald"/>
              <a:buNone/>
              <a:defRPr sz="3000">
                <a:latin typeface="Oswald"/>
                <a:ea typeface="Oswald"/>
                <a:cs typeface="Oswald"/>
                <a:sym typeface="Oswald"/>
              </a:defRPr>
            </a:lvl2pPr>
            <a:lvl3pPr lvl="2" algn="ctr">
              <a:lnSpc>
                <a:spcPct val="100000"/>
              </a:lnSpc>
              <a:spcBef>
                <a:spcPts val="0"/>
              </a:spcBef>
              <a:spcAft>
                <a:spcPts val="0"/>
              </a:spcAft>
              <a:buSzPts val="3000"/>
              <a:buFont typeface="Oswald"/>
              <a:buNone/>
              <a:defRPr sz="3000">
                <a:latin typeface="Oswald"/>
                <a:ea typeface="Oswald"/>
                <a:cs typeface="Oswald"/>
                <a:sym typeface="Oswald"/>
              </a:defRPr>
            </a:lvl3pPr>
            <a:lvl4pPr lvl="3" algn="ctr">
              <a:lnSpc>
                <a:spcPct val="100000"/>
              </a:lnSpc>
              <a:spcBef>
                <a:spcPts val="0"/>
              </a:spcBef>
              <a:spcAft>
                <a:spcPts val="0"/>
              </a:spcAft>
              <a:buSzPts val="3000"/>
              <a:buFont typeface="Oswald"/>
              <a:buNone/>
              <a:defRPr sz="3000">
                <a:latin typeface="Oswald"/>
                <a:ea typeface="Oswald"/>
                <a:cs typeface="Oswald"/>
                <a:sym typeface="Oswald"/>
              </a:defRPr>
            </a:lvl4pPr>
            <a:lvl5pPr lvl="4" algn="ctr">
              <a:lnSpc>
                <a:spcPct val="100000"/>
              </a:lnSpc>
              <a:spcBef>
                <a:spcPts val="0"/>
              </a:spcBef>
              <a:spcAft>
                <a:spcPts val="0"/>
              </a:spcAft>
              <a:buSzPts val="3000"/>
              <a:buFont typeface="Oswald"/>
              <a:buNone/>
              <a:defRPr sz="3000">
                <a:latin typeface="Oswald"/>
                <a:ea typeface="Oswald"/>
                <a:cs typeface="Oswald"/>
                <a:sym typeface="Oswald"/>
              </a:defRPr>
            </a:lvl5pPr>
            <a:lvl6pPr lvl="5" algn="ctr">
              <a:lnSpc>
                <a:spcPct val="100000"/>
              </a:lnSpc>
              <a:spcBef>
                <a:spcPts val="0"/>
              </a:spcBef>
              <a:spcAft>
                <a:spcPts val="0"/>
              </a:spcAft>
              <a:buSzPts val="3000"/>
              <a:buFont typeface="Oswald"/>
              <a:buNone/>
              <a:defRPr sz="3000">
                <a:latin typeface="Oswald"/>
                <a:ea typeface="Oswald"/>
                <a:cs typeface="Oswald"/>
                <a:sym typeface="Oswald"/>
              </a:defRPr>
            </a:lvl6pPr>
            <a:lvl7pPr lvl="6" algn="ctr">
              <a:lnSpc>
                <a:spcPct val="100000"/>
              </a:lnSpc>
              <a:spcBef>
                <a:spcPts val="0"/>
              </a:spcBef>
              <a:spcAft>
                <a:spcPts val="0"/>
              </a:spcAft>
              <a:buSzPts val="3000"/>
              <a:buFont typeface="Oswald"/>
              <a:buNone/>
              <a:defRPr sz="3000">
                <a:latin typeface="Oswald"/>
                <a:ea typeface="Oswald"/>
                <a:cs typeface="Oswald"/>
                <a:sym typeface="Oswald"/>
              </a:defRPr>
            </a:lvl7pPr>
            <a:lvl8pPr lvl="7" algn="ctr">
              <a:lnSpc>
                <a:spcPct val="100000"/>
              </a:lnSpc>
              <a:spcBef>
                <a:spcPts val="0"/>
              </a:spcBef>
              <a:spcAft>
                <a:spcPts val="0"/>
              </a:spcAft>
              <a:buSzPts val="3000"/>
              <a:buFont typeface="Oswald"/>
              <a:buNone/>
              <a:defRPr sz="3000">
                <a:latin typeface="Oswald"/>
                <a:ea typeface="Oswald"/>
                <a:cs typeface="Oswald"/>
                <a:sym typeface="Oswald"/>
              </a:defRPr>
            </a:lvl8pPr>
            <a:lvl9pPr lvl="8" algn="ctr">
              <a:lnSpc>
                <a:spcPct val="100000"/>
              </a:lnSpc>
              <a:spcBef>
                <a:spcPts val="0"/>
              </a:spcBef>
              <a:spcAft>
                <a:spcPts val="0"/>
              </a:spcAft>
              <a:buSzPts val="3000"/>
              <a:buFont typeface="Oswald"/>
              <a:buNone/>
              <a:defRPr sz="3000">
                <a:latin typeface="Oswald"/>
                <a:ea typeface="Oswald"/>
                <a:cs typeface="Oswald"/>
                <a:sym typeface="Oswald"/>
              </a:defRPr>
            </a:lvl9pPr>
          </a:lstStyle>
          <a:p/>
        </p:txBody>
      </p:sp>
      <p:sp>
        <p:nvSpPr>
          <p:cNvPr id="274" name="Google Shape;274;p17"/>
          <p:cNvSpPr txBox="1"/>
          <p:nvPr>
            <p:ph idx="1" type="subTitle"/>
          </p:nvPr>
        </p:nvSpPr>
        <p:spPr>
          <a:xfrm>
            <a:off x="1147475" y="2886625"/>
            <a:ext cx="1122000" cy="475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800">
                <a:solidFill>
                  <a:schemeClr val="accent1"/>
                </a:solidFill>
                <a:latin typeface="Oswald"/>
                <a:ea typeface="Oswald"/>
                <a:cs typeface="Oswald"/>
                <a:sym typeface="Oswald"/>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75" name="Google Shape;275;p17"/>
          <p:cNvSpPr txBox="1"/>
          <p:nvPr>
            <p:ph idx="6" type="subTitle"/>
          </p:nvPr>
        </p:nvSpPr>
        <p:spPr>
          <a:xfrm>
            <a:off x="3031100" y="2886625"/>
            <a:ext cx="1122000" cy="475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800">
                <a:solidFill>
                  <a:schemeClr val="accent2"/>
                </a:solidFill>
                <a:latin typeface="Oswald"/>
                <a:ea typeface="Oswald"/>
                <a:cs typeface="Oswald"/>
                <a:sym typeface="Oswald"/>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76" name="Google Shape;276;p17"/>
          <p:cNvSpPr txBox="1"/>
          <p:nvPr>
            <p:ph idx="7" type="subTitle"/>
          </p:nvPr>
        </p:nvSpPr>
        <p:spPr>
          <a:xfrm>
            <a:off x="4991000" y="2886625"/>
            <a:ext cx="1122000" cy="475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800">
                <a:solidFill>
                  <a:schemeClr val="accent3"/>
                </a:solidFill>
                <a:latin typeface="Oswald"/>
                <a:ea typeface="Oswald"/>
                <a:cs typeface="Oswald"/>
                <a:sym typeface="Oswald"/>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77" name="Google Shape;277;p17"/>
          <p:cNvSpPr txBox="1"/>
          <p:nvPr>
            <p:ph idx="8" type="subTitle"/>
          </p:nvPr>
        </p:nvSpPr>
        <p:spPr>
          <a:xfrm>
            <a:off x="6874700" y="2886625"/>
            <a:ext cx="1122000" cy="475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800">
                <a:solidFill>
                  <a:schemeClr val="accent4"/>
                </a:solidFill>
                <a:latin typeface="Oswald"/>
                <a:ea typeface="Oswald"/>
                <a:cs typeface="Oswald"/>
                <a:sym typeface="Oswald"/>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78" name="Google Shape;278;p17"/>
          <p:cNvSpPr txBox="1"/>
          <p:nvPr>
            <p:ph idx="9" type="subTitle"/>
          </p:nvPr>
        </p:nvSpPr>
        <p:spPr>
          <a:xfrm>
            <a:off x="1041500" y="3223375"/>
            <a:ext cx="1333800" cy="8121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79" name="Google Shape;279;p17"/>
          <p:cNvSpPr txBox="1"/>
          <p:nvPr>
            <p:ph idx="13" type="subTitle"/>
          </p:nvPr>
        </p:nvSpPr>
        <p:spPr>
          <a:xfrm>
            <a:off x="2925197" y="3223375"/>
            <a:ext cx="1333800" cy="8121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80" name="Google Shape;280;p17"/>
          <p:cNvSpPr txBox="1"/>
          <p:nvPr>
            <p:ph idx="14" type="subTitle"/>
          </p:nvPr>
        </p:nvSpPr>
        <p:spPr>
          <a:xfrm>
            <a:off x="4885095" y="3223375"/>
            <a:ext cx="1333800" cy="8121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81" name="Google Shape;281;p17"/>
          <p:cNvSpPr txBox="1"/>
          <p:nvPr>
            <p:ph idx="15" type="subTitle"/>
          </p:nvPr>
        </p:nvSpPr>
        <p:spPr>
          <a:xfrm>
            <a:off x="6768792" y="3223375"/>
            <a:ext cx="1333800" cy="8121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grpSp>
        <p:nvGrpSpPr>
          <p:cNvPr id="282" name="Google Shape;282;p17"/>
          <p:cNvGrpSpPr/>
          <p:nvPr/>
        </p:nvGrpSpPr>
        <p:grpSpPr>
          <a:xfrm rot="-5400000">
            <a:off x="8346373" y="4345871"/>
            <a:ext cx="1022509" cy="572747"/>
            <a:chOff x="-77" y="3784091"/>
            <a:chExt cx="2423582" cy="1357541"/>
          </a:xfrm>
        </p:grpSpPr>
        <p:sp>
          <p:nvSpPr>
            <p:cNvPr id="283" name="Google Shape;283;p17"/>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 name="Google Shape;284;p17"/>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764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 name="Google Shape;285;p17"/>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 name="Google Shape;286;p17"/>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862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 name="Google Shape;287;p17"/>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88" name="Google Shape;288;p17"/>
          <p:cNvGrpSpPr/>
          <p:nvPr/>
        </p:nvGrpSpPr>
        <p:grpSpPr>
          <a:xfrm rot="5400000">
            <a:off x="-224874" y="224871"/>
            <a:ext cx="1022509" cy="572747"/>
            <a:chOff x="-77" y="3784091"/>
            <a:chExt cx="2423582" cy="1357541"/>
          </a:xfrm>
        </p:grpSpPr>
        <p:sp>
          <p:nvSpPr>
            <p:cNvPr id="289" name="Google Shape;289;p17"/>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 name="Google Shape;290;p17"/>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764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 name="Google Shape;291;p17"/>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 name="Google Shape;292;p17"/>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862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 name="Google Shape;293;p17"/>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94" name="Google Shape;294;p17"/>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5_1">
    <p:spTree>
      <p:nvGrpSpPr>
        <p:cNvPr id="295" name="Shape 295"/>
        <p:cNvGrpSpPr/>
        <p:nvPr/>
      </p:nvGrpSpPr>
      <p:grpSpPr>
        <a:xfrm>
          <a:off x="0" y="0"/>
          <a:ext cx="0" cy="0"/>
          <a:chOff x="0" y="0"/>
          <a:chExt cx="0" cy="0"/>
        </a:xfrm>
      </p:grpSpPr>
      <p:sp>
        <p:nvSpPr>
          <p:cNvPr id="296" name="Google Shape;296;p18"/>
          <p:cNvSpPr txBox="1"/>
          <p:nvPr>
            <p:ph type="title"/>
          </p:nvPr>
        </p:nvSpPr>
        <p:spPr>
          <a:xfrm>
            <a:off x="720000" y="540000"/>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97" name="Google Shape;297;p18"/>
          <p:cNvSpPr txBox="1"/>
          <p:nvPr>
            <p:ph idx="1" type="subTitle"/>
          </p:nvPr>
        </p:nvSpPr>
        <p:spPr>
          <a:xfrm>
            <a:off x="1842250" y="1618793"/>
            <a:ext cx="1682700" cy="3897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1800"/>
              <a:buFont typeface="Oswald"/>
              <a:buNone/>
              <a:defRPr sz="1800">
                <a:solidFill>
                  <a:schemeClr val="accent1"/>
                </a:solidFill>
                <a:latin typeface="Oswald"/>
                <a:ea typeface="Oswald"/>
                <a:cs typeface="Oswald"/>
                <a:sym typeface="Oswald"/>
              </a:defRPr>
            </a:lvl1pPr>
            <a:lvl2pPr lvl="1" algn="l">
              <a:lnSpc>
                <a:spcPct val="100000"/>
              </a:lnSpc>
              <a:spcBef>
                <a:spcPts val="0"/>
              </a:spcBef>
              <a:spcAft>
                <a:spcPts val="0"/>
              </a:spcAft>
              <a:buSzPts val="1800"/>
              <a:buFont typeface="Oswald"/>
              <a:buNone/>
              <a:defRPr sz="1800">
                <a:latin typeface="Oswald"/>
                <a:ea typeface="Oswald"/>
                <a:cs typeface="Oswald"/>
                <a:sym typeface="Oswald"/>
              </a:defRPr>
            </a:lvl2pPr>
            <a:lvl3pPr lvl="2" algn="l">
              <a:lnSpc>
                <a:spcPct val="100000"/>
              </a:lnSpc>
              <a:spcBef>
                <a:spcPts val="1600"/>
              </a:spcBef>
              <a:spcAft>
                <a:spcPts val="0"/>
              </a:spcAft>
              <a:buSzPts val="1800"/>
              <a:buFont typeface="Oswald"/>
              <a:buNone/>
              <a:defRPr sz="1800">
                <a:latin typeface="Oswald"/>
                <a:ea typeface="Oswald"/>
                <a:cs typeface="Oswald"/>
                <a:sym typeface="Oswald"/>
              </a:defRPr>
            </a:lvl3pPr>
            <a:lvl4pPr lvl="3" algn="l">
              <a:lnSpc>
                <a:spcPct val="100000"/>
              </a:lnSpc>
              <a:spcBef>
                <a:spcPts val="1600"/>
              </a:spcBef>
              <a:spcAft>
                <a:spcPts val="0"/>
              </a:spcAft>
              <a:buSzPts val="1800"/>
              <a:buFont typeface="Oswald"/>
              <a:buNone/>
              <a:defRPr sz="1800">
                <a:latin typeface="Oswald"/>
                <a:ea typeface="Oswald"/>
                <a:cs typeface="Oswald"/>
                <a:sym typeface="Oswald"/>
              </a:defRPr>
            </a:lvl4pPr>
            <a:lvl5pPr lvl="4" algn="l">
              <a:lnSpc>
                <a:spcPct val="100000"/>
              </a:lnSpc>
              <a:spcBef>
                <a:spcPts val="1600"/>
              </a:spcBef>
              <a:spcAft>
                <a:spcPts val="0"/>
              </a:spcAft>
              <a:buSzPts val="1800"/>
              <a:buFont typeface="Oswald"/>
              <a:buNone/>
              <a:defRPr sz="1800">
                <a:latin typeface="Oswald"/>
                <a:ea typeface="Oswald"/>
                <a:cs typeface="Oswald"/>
                <a:sym typeface="Oswald"/>
              </a:defRPr>
            </a:lvl5pPr>
            <a:lvl6pPr lvl="5" algn="l">
              <a:lnSpc>
                <a:spcPct val="100000"/>
              </a:lnSpc>
              <a:spcBef>
                <a:spcPts val="1600"/>
              </a:spcBef>
              <a:spcAft>
                <a:spcPts val="0"/>
              </a:spcAft>
              <a:buSzPts val="1800"/>
              <a:buFont typeface="Oswald"/>
              <a:buNone/>
              <a:defRPr sz="1800">
                <a:latin typeface="Oswald"/>
                <a:ea typeface="Oswald"/>
                <a:cs typeface="Oswald"/>
                <a:sym typeface="Oswald"/>
              </a:defRPr>
            </a:lvl6pPr>
            <a:lvl7pPr lvl="6" algn="l">
              <a:lnSpc>
                <a:spcPct val="100000"/>
              </a:lnSpc>
              <a:spcBef>
                <a:spcPts val="1600"/>
              </a:spcBef>
              <a:spcAft>
                <a:spcPts val="0"/>
              </a:spcAft>
              <a:buSzPts val="1800"/>
              <a:buFont typeface="Oswald"/>
              <a:buNone/>
              <a:defRPr sz="1800">
                <a:latin typeface="Oswald"/>
                <a:ea typeface="Oswald"/>
                <a:cs typeface="Oswald"/>
                <a:sym typeface="Oswald"/>
              </a:defRPr>
            </a:lvl7pPr>
            <a:lvl8pPr lvl="7" algn="l">
              <a:lnSpc>
                <a:spcPct val="100000"/>
              </a:lnSpc>
              <a:spcBef>
                <a:spcPts val="1600"/>
              </a:spcBef>
              <a:spcAft>
                <a:spcPts val="0"/>
              </a:spcAft>
              <a:buSzPts val="1800"/>
              <a:buFont typeface="Oswald"/>
              <a:buNone/>
              <a:defRPr sz="1800">
                <a:latin typeface="Oswald"/>
                <a:ea typeface="Oswald"/>
                <a:cs typeface="Oswald"/>
                <a:sym typeface="Oswald"/>
              </a:defRPr>
            </a:lvl8pPr>
            <a:lvl9pPr lvl="8" algn="l">
              <a:lnSpc>
                <a:spcPct val="100000"/>
              </a:lnSpc>
              <a:spcBef>
                <a:spcPts val="1600"/>
              </a:spcBef>
              <a:spcAft>
                <a:spcPts val="1600"/>
              </a:spcAft>
              <a:buSzPts val="1800"/>
              <a:buFont typeface="Oswald"/>
              <a:buNone/>
              <a:defRPr sz="1800">
                <a:latin typeface="Oswald"/>
                <a:ea typeface="Oswald"/>
                <a:cs typeface="Oswald"/>
                <a:sym typeface="Oswald"/>
              </a:defRPr>
            </a:lvl9pPr>
          </a:lstStyle>
          <a:p/>
        </p:txBody>
      </p:sp>
      <p:sp>
        <p:nvSpPr>
          <p:cNvPr id="298" name="Google Shape;298;p18"/>
          <p:cNvSpPr txBox="1"/>
          <p:nvPr>
            <p:ph idx="2" type="subTitle"/>
          </p:nvPr>
        </p:nvSpPr>
        <p:spPr>
          <a:xfrm>
            <a:off x="1417550" y="1918700"/>
            <a:ext cx="2107500" cy="812100"/>
          </a:xfrm>
          <a:prstGeom prst="rect">
            <a:avLst/>
          </a:prstGeom>
          <a:noFill/>
          <a:ln>
            <a:noFill/>
          </a:ln>
        </p:spPr>
        <p:txBody>
          <a:bodyPr anchorCtr="0" anchor="t" bIns="91425" lIns="91425" spcFirstLastPara="1" rIns="91425" wrap="square" tIns="91425">
            <a:noAutofit/>
          </a:bodyPr>
          <a:lstStyle>
            <a:lvl1pPr lvl="0" marR="32004" algn="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99" name="Google Shape;299;p18"/>
          <p:cNvSpPr txBox="1"/>
          <p:nvPr>
            <p:ph idx="3" type="subTitle"/>
          </p:nvPr>
        </p:nvSpPr>
        <p:spPr>
          <a:xfrm>
            <a:off x="1842594" y="2942429"/>
            <a:ext cx="1682400" cy="3897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1800"/>
              <a:buFont typeface="Oswald"/>
              <a:buNone/>
              <a:defRPr sz="1800">
                <a:solidFill>
                  <a:schemeClr val="accent3"/>
                </a:solidFill>
                <a:latin typeface="Oswald"/>
                <a:ea typeface="Oswald"/>
                <a:cs typeface="Oswald"/>
                <a:sym typeface="Oswald"/>
              </a:defRPr>
            </a:lvl1pPr>
            <a:lvl2pPr lvl="1" algn="l">
              <a:lnSpc>
                <a:spcPct val="100000"/>
              </a:lnSpc>
              <a:spcBef>
                <a:spcPts val="0"/>
              </a:spcBef>
              <a:spcAft>
                <a:spcPts val="0"/>
              </a:spcAft>
              <a:buSzPts val="1800"/>
              <a:buFont typeface="Oswald"/>
              <a:buNone/>
              <a:defRPr sz="1800">
                <a:latin typeface="Oswald"/>
                <a:ea typeface="Oswald"/>
                <a:cs typeface="Oswald"/>
                <a:sym typeface="Oswald"/>
              </a:defRPr>
            </a:lvl2pPr>
            <a:lvl3pPr lvl="2" algn="l">
              <a:lnSpc>
                <a:spcPct val="100000"/>
              </a:lnSpc>
              <a:spcBef>
                <a:spcPts val="1600"/>
              </a:spcBef>
              <a:spcAft>
                <a:spcPts val="0"/>
              </a:spcAft>
              <a:buSzPts val="1800"/>
              <a:buFont typeface="Oswald"/>
              <a:buNone/>
              <a:defRPr sz="1800">
                <a:latin typeface="Oswald"/>
                <a:ea typeface="Oswald"/>
                <a:cs typeface="Oswald"/>
                <a:sym typeface="Oswald"/>
              </a:defRPr>
            </a:lvl3pPr>
            <a:lvl4pPr lvl="3" algn="l">
              <a:lnSpc>
                <a:spcPct val="100000"/>
              </a:lnSpc>
              <a:spcBef>
                <a:spcPts val="1600"/>
              </a:spcBef>
              <a:spcAft>
                <a:spcPts val="0"/>
              </a:spcAft>
              <a:buSzPts val="1800"/>
              <a:buFont typeface="Oswald"/>
              <a:buNone/>
              <a:defRPr sz="1800">
                <a:latin typeface="Oswald"/>
                <a:ea typeface="Oswald"/>
                <a:cs typeface="Oswald"/>
                <a:sym typeface="Oswald"/>
              </a:defRPr>
            </a:lvl4pPr>
            <a:lvl5pPr lvl="4" algn="l">
              <a:lnSpc>
                <a:spcPct val="100000"/>
              </a:lnSpc>
              <a:spcBef>
                <a:spcPts val="1600"/>
              </a:spcBef>
              <a:spcAft>
                <a:spcPts val="0"/>
              </a:spcAft>
              <a:buSzPts val="1800"/>
              <a:buFont typeface="Oswald"/>
              <a:buNone/>
              <a:defRPr sz="1800">
                <a:latin typeface="Oswald"/>
                <a:ea typeface="Oswald"/>
                <a:cs typeface="Oswald"/>
                <a:sym typeface="Oswald"/>
              </a:defRPr>
            </a:lvl5pPr>
            <a:lvl6pPr lvl="5" algn="l">
              <a:lnSpc>
                <a:spcPct val="100000"/>
              </a:lnSpc>
              <a:spcBef>
                <a:spcPts val="1600"/>
              </a:spcBef>
              <a:spcAft>
                <a:spcPts val="0"/>
              </a:spcAft>
              <a:buSzPts val="1800"/>
              <a:buFont typeface="Oswald"/>
              <a:buNone/>
              <a:defRPr sz="1800">
                <a:latin typeface="Oswald"/>
                <a:ea typeface="Oswald"/>
                <a:cs typeface="Oswald"/>
                <a:sym typeface="Oswald"/>
              </a:defRPr>
            </a:lvl6pPr>
            <a:lvl7pPr lvl="6" algn="l">
              <a:lnSpc>
                <a:spcPct val="100000"/>
              </a:lnSpc>
              <a:spcBef>
                <a:spcPts val="1600"/>
              </a:spcBef>
              <a:spcAft>
                <a:spcPts val="0"/>
              </a:spcAft>
              <a:buSzPts val="1800"/>
              <a:buFont typeface="Oswald"/>
              <a:buNone/>
              <a:defRPr sz="1800">
                <a:latin typeface="Oswald"/>
                <a:ea typeface="Oswald"/>
                <a:cs typeface="Oswald"/>
                <a:sym typeface="Oswald"/>
              </a:defRPr>
            </a:lvl7pPr>
            <a:lvl8pPr lvl="7" algn="l">
              <a:lnSpc>
                <a:spcPct val="100000"/>
              </a:lnSpc>
              <a:spcBef>
                <a:spcPts val="1600"/>
              </a:spcBef>
              <a:spcAft>
                <a:spcPts val="0"/>
              </a:spcAft>
              <a:buSzPts val="1800"/>
              <a:buFont typeface="Oswald"/>
              <a:buNone/>
              <a:defRPr sz="1800">
                <a:latin typeface="Oswald"/>
                <a:ea typeface="Oswald"/>
                <a:cs typeface="Oswald"/>
                <a:sym typeface="Oswald"/>
              </a:defRPr>
            </a:lvl8pPr>
            <a:lvl9pPr lvl="8" algn="l">
              <a:lnSpc>
                <a:spcPct val="100000"/>
              </a:lnSpc>
              <a:spcBef>
                <a:spcPts val="1600"/>
              </a:spcBef>
              <a:spcAft>
                <a:spcPts val="1600"/>
              </a:spcAft>
              <a:buSzPts val="1800"/>
              <a:buFont typeface="Oswald"/>
              <a:buNone/>
              <a:defRPr sz="1800">
                <a:latin typeface="Oswald"/>
                <a:ea typeface="Oswald"/>
                <a:cs typeface="Oswald"/>
                <a:sym typeface="Oswald"/>
              </a:defRPr>
            </a:lvl9pPr>
          </a:lstStyle>
          <a:p/>
        </p:txBody>
      </p:sp>
      <p:sp>
        <p:nvSpPr>
          <p:cNvPr id="300" name="Google Shape;300;p18"/>
          <p:cNvSpPr txBox="1"/>
          <p:nvPr>
            <p:ph idx="4" type="subTitle"/>
          </p:nvPr>
        </p:nvSpPr>
        <p:spPr>
          <a:xfrm>
            <a:off x="1417574" y="3242325"/>
            <a:ext cx="2107500" cy="812100"/>
          </a:xfrm>
          <a:prstGeom prst="rect">
            <a:avLst/>
          </a:prstGeom>
          <a:noFill/>
          <a:ln>
            <a:noFill/>
          </a:ln>
        </p:spPr>
        <p:txBody>
          <a:bodyPr anchorCtr="0" anchor="t" bIns="91425" lIns="91425" spcFirstLastPara="1" rIns="91425" wrap="square" tIns="91425">
            <a:noAutofit/>
          </a:bodyPr>
          <a:lstStyle>
            <a:lvl1pPr lvl="0" marR="40811" algn="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01" name="Google Shape;301;p18"/>
          <p:cNvSpPr txBox="1"/>
          <p:nvPr>
            <p:ph idx="5" type="subTitle"/>
          </p:nvPr>
        </p:nvSpPr>
        <p:spPr>
          <a:xfrm>
            <a:off x="5618913" y="2942429"/>
            <a:ext cx="1682400" cy="389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800"/>
              <a:buFont typeface="Oswald"/>
              <a:buNone/>
              <a:defRPr sz="1800">
                <a:solidFill>
                  <a:schemeClr val="accent4"/>
                </a:solidFill>
                <a:latin typeface="Oswald"/>
                <a:ea typeface="Oswald"/>
                <a:cs typeface="Oswald"/>
                <a:sym typeface="Oswald"/>
              </a:defRPr>
            </a:lvl1pPr>
            <a:lvl2pPr lvl="1" algn="l">
              <a:lnSpc>
                <a:spcPct val="100000"/>
              </a:lnSpc>
              <a:spcBef>
                <a:spcPts val="0"/>
              </a:spcBef>
              <a:spcAft>
                <a:spcPts val="0"/>
              </a:spcAft>
              <a:buSzPts val="1800"/>
              <a:buFont typeface="Oswald"/>
              <a:buNone/>
              <a:defRPr sz="1800">
                <a:latin typeface="Oswald"/>
                <a:ea typeface="Oswald"/>
                <a:cs typeface="Oswald"/>
                <a:sym typeface="Oswald"/>
              </a:defRPr>
            </a:lvl2pPr>
            <a:lvl3pPr lvl="2" algn="l">
              <a:lnSpc>
                <a:spcPct val="100000"/>
              </a:lnSpc>
              <a:spcBef>
                <a:spcPts val="1600"/>
              </a:spcBef>
              <a:spcAft>
                <a:spcPts val="0"/>
              </a:spcAft>
              <a:buSzPts val="1800"/>
              <a:buFont typeface="Oswald"/>
              <a:buNone/>
              <a:defRPr sz="1800">
                <a:latin typeface="Oswald"/>
                <a:ea typeface="Oswald"/>
                <a:cs typeface="Oswald"/>
                <a:sym typeface="Oswald"/>
              </a:defRPr>
            </a:lvl3pPr>
            <a:lvl4pPr lvl="3" algn="l">
              <a:lnSpc>
                <a:spcPct val="100000"/>
              </a:lnSpc>
              <a:spcBef>
                <a:spcPts val="1600"/>
              </a:spcBef>
              <a:spcAft>
                <a:spcPts val="0"/>
              </a:spcAft>
              <a:buSzPts val="1800"/>
              <a:buFont typeface="Oswald"/>
              <a:buNone/>
              <a:defRPr sz="1800">
                <a:latin typeface="Oswald"/>
                <a:ea typeface="Oswald"/>
                <a:cs typeface="Oswald"/>
                <a:sym typeface="Oswald"/>
              </a:defRPr>
            </a:lvl4pPr>
            <a:lvl5pPr lvl="4" algn="l">
              <a:lnSpc>
                <a:spcPct val="100000"/>
              </a:lnSpc>
              <a:spcBef>
                <a:spcPts val="1600"/>
              </a:spcBef>
              <a:spcAft>
                <a:spcPts val="0"/>
              </a:spcAft>
              <a:buSzPts val="1800"/>
              <a:buFont typeface="Oswald"/>
              <a:buNone/>
              <a:defRPr sz="1800">
                <a:latin typeface="Oswald"/>
                <a:ea typeface="Oswald"/>
                <a:cs typeface="Oswald"/>
                <a:sym typeface="Oswald"/>
              </a:defRPr>
            </a:lvl5pPr>
            <a:lvl6pPr lvl="5" algn="l">
              <a:lnSpc>
                <a:spcPct val="100000"/>
              </a:lnSpc>
              <a:spcBef>
                <a:spcPts val="1600"/>
              </a:spcBef>
              <a:spcAft>
                <a:spcPts val="0"/>
              </a:spcAft>
              <a:buSzPts val="1800"/>
              <a:buFont typeface="Oswald"/>
              <a:buNone/>
              <a:defRPr sz="1800">
                <a:latin typeface="Oswald"/>
                <a:ea typeface="Oswald"/>
                <a:cs typeface="Oswald"/>
                <a:sym typeface="Oswald"/>
              </a:defRPr>
            </a:lvl6pPr>
            <a:lvl7pPr lvl="6" algn="l">
              <a:lnSpc>
                <a:spcPct val="100000"/>
              </a:lnSpc>
              <a:spcBef>
                <a:spcPts val="1600"/>
              </a:spcBef>
              <a:spcAft>
                <a:spcPts val="0"/>
              </a:spcAft>
              <a:buSzPts val="1800"/>
              <a:buFont typeface="Oswald"/>
              <a:buNone/>
              <a:defRPr sz="1800">
                <a:latin typeface="Oswald"/>
                <a:ea typeface="Oswald"/>
                <a:cs typeface="Oswald"/>
                <a:sym typeface="Oswald"/>
              </a:defRPr>
            </a:lvl7pPr>
            <a:lvl8pPr lvl="7" algn="l">
              <a:lnSpc>
                <a:spcPct val="100000"/>
              </a:lnSpc>
              <a:spcBef>
                <a:spcPts val="1600"/>
              </a:spcBef>
              <a:spcAft>
                <a:spcPts val="0"/>
              </a:spcAft>
              <a:buSzPts val="1800"/>
              <a:buFont typeface="Oswald"/>
              <a:buNone/>
              <a:defRPr sz="1800">
                <a:latin typeface="Oswald"/>
                <a:ea typeface="Oswald"/>
                <a:cs typeface="Oswald"/>
                <a:sym typeface="Oswald"/>
              </a:defRPr>
            </a:lvl8pPr>
            <a:lvl9pPr lvl="8" algn="l">
              <a:lnSpc>
                <a:spcPct val="100000"/>
              </a:lnSpc>
              <a:spcBef>
                <a:spcPts val="1600"/>
              </a:spcBef>
              <a:spcAft>
                <a:spcPts val="1600"/>
              </a:spcAft>
              <a:buSzPts val="1800"/>
              <a:buFont typeface="Oswald"/>
              <a:buNone/>
              <a:defRPr sz="1800">
                <a:latin typeface="Oswald"/>
                <a:ea typeface="Oswald"/>
                <a:cs typeface="Oswald"/>
                <a:sym typeface="Oswald"/>
              </a:defRPr>
            </a:lvl9pPr>
          </a:lstStyle>
          <a:p/>
        </p:txBody>
      </p:sp>
      <p:sp>
        <p:nvSpPr>
          <p:cNvPr id="302" name="Google Shape;302;p18"/>
          <p:cNvSpPr txBox="1"/>
          <p:nvPr>
            <p:ph idx="6" type="subTitle"/>
          </p:nvPr>
        </p:nvSpPr>
        <p:spPr>
          <a:xfrm>
            <a:off x="5618975" y="3242325"/>
            <a:ext cx="2107500" cy="8121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03" name="Google Shape;303;p18"/>
          <p:cNvSpPr txBox="1"/>
          <p:nvPr>
            <p:ph idx="7" type="subTitle"/>
          </p:nvPr>
        </p:nvSpPr>
        <p:spPr>
          <a:xfrm>
            <a:off x="5618957" y="1618793"/>
            <a:ext cx="1682400" cy="389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800"/>
              <a:buFont typeface="Oswald"/>
              <a:buNone/>
              <a:defRPr sz="1800">
                <a:solidFill>
                  <a:schemeClr val="accent2"/>
                </a:solidFill>
                <a:latin typeface="Oswald"/>
                <a:ea typeface="Oswald"/>
                <a:cs typeface="Oswald"/>
                <a:sym typeface="Oswald"/>
              </a:defRPr>
            </a:lvl1pPr>
            <a:lvl2pPr lvl="1" algn="l">
              <a:lnSpc>
                <a:spcPct val="100000"/>
              </a:lnSpc>
              <a:spcBef>
                <a:spcPts val="0"/>
              </a:spcBef>
              <a:spcAft>
                <a:spcPts val="0"/>
              </a:spcAft>
              <a:buSzPts val="1800"/>
              <a:buFont typeface="Oswald"/>
              <a:buNone/>
              <a:defRPr sz="1800">
                <a:latin typeface="Oswald"/>
                <a:ea typeface="Oswald"/>
                <a:cs typeface="Oswald"/>
                <a:sym typeface="Oswald"/>
              </a:defRPr>
            </a:lvl2pPr>
            <a:lvl3pPr lvl="2" algn="l">
              <a:lnSpc>
                <a:spcPct val="100000"/>
              </a:lnSpc>
              <a:spcBef>
                <a:spcPts val="1600"/>
              </a:spcBef>
              <a:spcAft>
                <a:spcPts val="0"/>
              </a:spcAft>
              <a:buSzPts val="1800"/>
              <a:buFont typeface="Oswald"/>
              <a:buNone/>
              <a:defRPr sz="1800">
                <a:latin typeface="Oswald"/>
                <a:ea typeface="Oswald"/>
                <a:cs typeface="Oswald"/>
                <a:sym typeface="Oswald"/>
              </a:defRPr>
            </a:lvl3pPr>
            <a:lvl4pPr lvl="3" algn="l">
              <a:lnSpc>
                <a:spcPct val="100000"/>
              </a:lnSpc>
              <a:spcBef>
                <a:spcPts val="1600"/>
              </a:spcBef>
              <a:spcAft>
                <a:spcPts val="0"/>
              </a:spcAft>
              <a:buSzPts val="1800"/>
              <a:buFont typeface="Oswald"/>
              <a:buNone/>
              <a:defRPr sz="1800">
                <a:latin typeface="Oswald"/>
                <a:ea typeface="Oswald"/>
                <a:cs typeface="Oswald"/>
                <a:sym typeface="Oswald"/>
              </a:defRPr>
            </a:lvl4pPr>
            <a:lvl5pPr lvl="4" algn="l">
              <a:lnSpc>
                <a:spcPct val="100000"/>
              </a:lnSpc>
              <a:spcBef>
                <a:spcPts val="1600"/>
              </a:spcBef>
              <a:spcAft>
                <a:spcPts val="0"/>
              </a:spcAft>
              <a:buSzPts val="1800"/>
              <a:buFont typeface="Oswald"/>
              <a:buNone/>
              <a:defRPr sz="1800">
                <a:latin typeface="Oswald"/>
                <a:ea typeface="Oswald"/>
                <a:cs typeface="Oswald"/>
                <a:sym typeface="Oswald"/>
              </a:defRPr>
            </a:lvl5pPr>
            <a:lvl6pPr lvl="5" algn="l">
              <a:lnSpc>
                <a:spcPct val="100000"/>
              </a:lnSpc>
              <a:spcBef>
                <a:spcPts val="1600"/>
              </a:spcBef>
              <a:spcAft>
                <a:spcPts val="0"/>
              </a:spcAft>
              <a:buSzPts val="1800"/>
              <a:buFont typeface="Oswald"/>
              <a:buNone/>
              <a:defRPr sz="1800">
                <a:latin typeface="Oswald"/>
                <a:ea typeface="Oswald"/>
                <a:cs typeface="Oswald"/>
                <a:sym typeface="Oswald"/>
              </a:defRPr>
            </a:lvl6pPr>
            <a:lvl7pPr lvl="6" algn="l">
              <a:lnSpc>
                <a:spcPct val="100000"/>
              </a:lnSpc>
              <a:spcBef>
                <a:spcPts val="1600"/>
              </a:spcBef>
              <a:spcAft>
                <a:spcPts val="0"/>
              </a:spcAft>
              <a:buSzPts val="1800"/>
              <a:buFont typeface="Oswald"/>
              <a:buNone/>
              <a:defRPr sz="1800">
                <a:latin typeface="Oswald"/>
                <a:ea typeface="Oswald"/>
                <a:cs typeface="Oswald"/>
                <a:sym typeface="Oswald"/>
              </a:defRPr>
            </a:lvl7pPr>
            <a:lvl8pPr lvl="7" algn="l">
              <a:lnSpc>
                <a:spcPct val="100000"/>
              </a:lnSpc>
              <a:spcBef>
                <a:spcPts val="1600"/>
              </a:spcBef>
              <a:spcAft>
                <a:spcPts val="0"/>
              </a:spcAft>
              <a:buSzPts val="1800"/>
              <a:buFont typeface="Oswald"/>
              <a:buNone/>
              <a:defRPr sz="1800">
                <a:latin typeface="Oswald"/>
                <a:ea typeface="Oswald"/>
                <a:cs typeface="Oswald"/>
                <a:sym typeface="Oswald"/>
              </a:defRPr>
            </a:lvl8pPr>
            <a:lvl9pPr lvl="8" algn="l">
              <a:lnSpc>
                <a:spcPct val="100000"/>
              </a:lnSpc>
              <a:spcBef>
                <a:spcPts val="1600"/>
              </a:spcBef>
              <a:spcAft>
                <a:spcPts val="1600"/>
              </a:spcAft>
              <a:buSzPts val="1800"/>
              <a:buFont typeface="Oswald"/>
              <a:buNone/>
              <a:defRPr sz="1800">
                <a:latin typeface="Oswald"/>
                <a:ea typeface="Oswald"/>
                <a:cs typeface="Oswald"/>
                <a:sym typeface="Oswald"/>
              </a:defRPr>
            </a:lvl9pPr>
          </a:lstStyle>
          <a:p/>
        </p:txBody>
      </p:sp>
      <p:sp>
        <p:nvSpPr>
          <p:cNvPr id="304" name="Google Shape;304;p18"/>
          <p:cNvSpPr txBox="1"/>
          <p:nvPr>
            <p:ph idx="8" type="subTitle"/>
          </p:nvPr>
        </p:nvSpPr>
        <p:spPr>
          <a:xfrm>
            <a:off x="5619026" y="1918700"/>
            <a:ext cx="2107500" cy="812100"/>
          </a:xfrm>
          <a:prstGeom prst="rect">
            <a:avLst/>
          </a:prstGeom>
          <a:noFill/>
          <a:ln>
            <a:noFill/>
          </a:ln>
        </p:spPr>
        <p:txBody>
          <a:bodyPr anchorCtr="0" anchor="t" bIns="91425" lIns="91425" spcFirstLastPara="1" rIns="91425" wrap="square" tIns="91425">
            <a:noAutofit/>
          </a:bodyPr>
          <a:lstStyle>
            <a:lvl1pPr lvl="0" marR="32004"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grpSp>
        <p:nvGrpSpPr>
          <p:cNvPr id="305" name="Google Shape;305;p18"/>
          <p:cNvGrpSpPr/>
          <p:nvPr/>
        </p:nvGrpSpPr>
        <p:grpSpPr>
          <a:xfrm flipH="1" rot="-5400000">
            <a:off x="8346373" y="224871"/>
            <a:ext cx="1022509" cy="572747"/>
            <a:chOff x="-77" y="3784091"/>
            <a:chExt cx="2423582" cy="1357541"/>
          </a:xfrm>
        </p:grpSpPr>
        <p:sp>
          <p:nvSpPr>
            <p:cNvPr id="306" name="Google Shape;306;p18"/>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 name="Google Shape;307;p18"/>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764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 name="Google Shape;308;p18"/>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 name="Google Shape;309;p18"/>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862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 name="Google Shape;310;p18"/>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11" name="Google Shape;311;p18"/>
          <p:cNvGrpSpPr/>
          <p:nvPr/>
        </p:nvGrpSpPr>
        <p:grpSpPr>
          <a:xfrm flipH="1" rot="5400000">
            <a:off x="-224874" y="4345871"/>
            <a:ext cx="1022509" cy="572747"/>
            <a:chOff x="-77" y="3784091"/>
            <a:chExt cx="2423582" cy="1357541"/>
          </a:xfrm>
        </p:grpSpPr>
        <p:sp>
          <p:nvSpPr>
            <p:cNvPr id="312" name="Google Shape;312;p18"/>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 name="Google Shape;313;p18"/>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764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 name="Google Shape;314;p18"/>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 name="Google Shape;315;p18"/>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862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 name="Google Shape;316;p18"/>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17" name="Google Shape;317;p18"/>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5_2">
    <p:spTree>
      <p:nvGrpSpPr>
        <p:cNvPr id="318" name="Shape 318"/>
        <p:cNvGrpSpPr/>
        <p:nvPr/>
      </p:nvGrpSpPr>
      <p:grpSpPr>
        <a:xfrm>
          <a:off x="0" y="0"/>
          <a:ext cx="0" cy="0"/>
          <a:chOff x="0" y="0"/>
          <a:chExt cx="0" cy="0"/>
        </a:xfrm>
      </p:grpSpPr>
      <p:sp>
        <p:nvSpPr>
          <p:cNvPr id="319" name="Google Shape;319;p19"/>
          <p:cNvSpPr txBox="1"/>
          <p:nvPr>
            <p:ph type="title"/>
          </p:nvPr>
        </p:nvSpPr>
        <p:spPr>
          <a:xfrm>
            <a:off x="720000" y="540000"/>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20" name="Google Shape;320;p19"/>
          <p:cNvSpPr txBox="1"/>
          <p:nvPr>
            <p:ph idx="1" type="subTitle"/>
          </p:nvPr>
        </p:nvSpPr>
        <p:spPr>
          <a:xfrm>
            <a:off x="719975" y="3205013"/>
            <a:ext cx="1282200" cy="12714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21" name="Google Shape;321;p19"/>
          <p:cNvSpPr txBox="1"/>
          <p:nvPr>
            <p:ph idx="2" type="subTitle"/>
          </p:nvPr>
        </p:nvSpPr>
        <p:spPr>
          <a:xfrm>
            <a:off x="3964163" y="3205013"/>
            <a:ext cx="1282200" cy="1271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22" name="Google Shape;322;p19"/>
          <p:cNvSpPr txBox="1"/>
          <p:nvPr>
            <p:ph idx="3" type="subTitle"/>
          </p:nvPr>
        </p:nvSpPr>
        <p:spPr>
          <a:xfrm>
            <a:off x="7141825" y="3205013"/>
            <a:ext cx="1282200" cy="1271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23" name="Google Shape;323;p19"/>
          <p:cNvSpPr txBox="1"/>
          <p:nvPr>
            <p:ph idx="4" type="subTitle"/>
          </p:nvPr>
        </p:nvSpPr>
        <p:spPr>
          <a:xfrm>
            <a:off x="719975" y="2904163"/>
            <a:ext cx="1282200" cy="3897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1800"/>
              <a:buFont typeface="Oswald"/>
              <a:buNone/>
              <a:defRPr sz="1800">
                <a:solidFill>
                  <a:schemeClr val="accent1"/>
                </a:solidFill>
                <a:latin typeface="Oswald"/>
                <a:ea typeface="Oswald"/>
                <a:cs typeface="Oswald"/>
                <a:sym typeface="Oswald"/>
              </a:defRPr>
            </a:lvl1pPr>
            <a:lvl2pPr lvl="1" algn="r">
              <a:lnSpc>
                <a:spcPct val="100000"/>
              </a:lnSpc>
              <a:spcBef>
                <a:spcPts val="0"/>
              </a:spcBef>
              <a:spcAft>
                <a:spcPts val="0"/>
              </a:spcAft>
              <a:buSzPts val="1400"/>
              <a:buNone/>
              <a:defRPr/>
            </a:lvl2pPr>
            <a:lvl3pPr lvl="2" algn="r">
              <a:lnSpc>
                <a:spcPct val="100000"/>
              </a:lnSpc>
              <a:spcBef>
                <a:spcPts val="1600"/>
              </a:spcBef>
              <a:spcAft>
                <a:spcPts val="0"/>
              </a:spcAft>
              <a:buSzPts val="1400"/>
              <a:buNone/>
              <a:defRPr/>
            </a:lvl3pPr>
            <a:lvl4pPr lvl="3" algn="r">
              <a:lnSpc>
                <a:spcPct val="100000"/>
              </a:lnSpc>
              <a:spcBef>
                <a:spcPts val="1600"/>
              </a:spcBef>
              <a:spcAft>
                <a:spcPts val="0"/>
              </a:spcAft>
              <a:buSzPts val="1400"/>
              <a:buNone/>
              <a:defRPr/>
            </a:lvl4pPr>
            <a:lvl5pPr lvl="4" algn="r">
              <a:lnSpc>
                <a:spcPct val="100000"/>
              </a:lnSpc>
              <a:spcBef>
                <a:spcPts val="1600"/>
              </a:spcBef>
              <a:spcAft>
                <a:spcPts val="0"/>
              </a:spcAft>
              <a:buSzPts val="1400"/>
              <a:buNone/>
              <a:defRPr/>
            </a:lvl5pPr>
            <a:lvl6pPr lvl="5" algn="r">
              <a:lnSpc>
                <a:spcPct val="100000"/>
              </a:lnSpc>
              <a:spcBef>
                <a:spcPts val="1600"/>
              </a:spcBef>
              <a:spcAft>
                <a:spcPts val="0"/>
              </a:spcAft>
              <a:buSzPts val="1400"/>
              <a:buNone/>
              <a:defRPr/>
            </a:lvl6pPr>
            <a:lvl7pPr lvl="6" algn="r">
              <a:lnSpc>
                <a:spcPct val="100000"/>
              </a:lnSpc>
              <a:spcBef>
                <a:spcPts val="1600"/>
              </a:spcBef>
              <a:spcAft>
                <a:spcPts val="0"/>
              </a:spcAft>
              <a:buSzPts val="1400"/>
              <a:buNone/>
              <a:defRPr/>
            </a:lvl7pPr>
            <a:lvl8pPr lvl="7" algn="r">
              <a:lnSpc>
                <a:spcPct val="100000"/>
              </a:lnSpc>
              <a:spcBef>
                <a:spcPts val="1600"/>
              </a:spcBef>
              <a:spcAft>
                <a:spcPts val="0"/>
              </a:spcAft>
              <a:buSzPts val="1400"/>
              <a:buNone/>
              <a:defRPr/>
            </a:lvl8pPr>
            <a:lvl9pPr lvl="8" algn="r">
              <a:lnSpc>
                <a:spcPct val="100000"/>
              </a:lnSpc>
              <a:spcBef>
                <a:spcPts val="1600"/>
              </a:spcBef>
              <a:spcAft>
                <a:spcPts val="1600"/>
              </a:spcAft>
              <a:buSzPts val="1400"/>
              <a:buNone/>
              <a:defRPr/>
            </a:lvl9pPr>
          </a:lstStyle>
          <a:p/>
        </p:txBody>
      </p:sp>
      <p:sp>
        <p:nvSpPr>
          <p:cNvPr id="324" name="Google Shape;324;p19"/>
          <p:cNvSpPr txBox="1"/>
          <p:nvPr>
            <p:ph idx="5" type="subTitle"/>
          </p:nvPr>
        </p:nvSpPr>
        <p:spPr>
          <a:xfrm>
            <a:off x="7141825" y="2904163"/>
            <a:ext cx="1282200" cy="389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800"/>
              <a:buFont typeface="Oswald"/>
              <a:buNone/>
              <a:defRPr sz="1800">
                <a:solidFill>
                  <a:schemeClr val="accent3"/>
                </a:solidFill>
                <a:latin typeface="Oswald"/>
                <a:ea typeface="Oswald"/>
                <a:cs typeface="Oswald"/>
                <a:sym typeface="Oswald"/>
              </a:defRPr>
            </a:lvl1pPr>
            <a:lvl2pPr lvl="1" algn="l">
              <a:lnSpc>
                <a:spcPct val="100000"/>
              </a:lnSpc>
              <a:spcBef>
                <a:spcPts val="0"/>
              </a:spcBef>
              <a:spcAft>
                <a:spcPts val="0"/>
              </a:spcAft>
              <a:buSzPts val="1400"/>
              <a:buNone/>
              <a:defRPr/>
            </a:lvl2pPr>
            <a:lvl3pPr lvl="2" algn="l">
              <a:lnSpc>
                <a:spcPct val="100000"/>
              </a:lnSpc>
              <a:spcBef>
                <a:spcPts val="1600"/>
              </a:spcBef>
              <a:spcAft>
                <a:spcPts val="0"/>
              </a:spcAft>
              <a:buSzPts val="1400"/>
              <a:buNone/>
              <a:defRPr/>
            </a:lvl3pPr>
            <a:lvl4pPr lvl="3" algn="l">
              <a:lnSpc>
                <a:spcPct val="100000"/>
              </a:lnSpc>
              <a:spcBef>
                <a:spcPts val="1600"/>
              </a:spcBef>
              <a:spcAft>
                <a:spcPts val="0"/>
              </a:spcAft>
              <a:buSzPts val="1400"/>
              <a:buNone/>
              <a:defRPr/>
            </a:lvl4pPr>
            <a:lvl5pPr lvl="4" algn="l">
              <a:lnSpc>
                <a:spcPct val="100000"/>
              </a:lnSpc>
              <a:spcBef>
                <a:spcPts val="1600"/>
              </a:spcBef>
              <a:spcAft>
                <a:spcPts val="0"/>
              </a:spcAft>
              <a:buSzPts val="1400"/>
              <a:buNone/>
              <a:defRPr/>
            </a:lvl5pPr>
            <a:lvl6pPr lvl="5" algn="l">
              <a:lnSpc>
                <a:spcPct val="100000"/>
              </a:lnSpc>
              <a:spcBef>
                <a:spcPts val="1600"/>
              </a:spcBef>
              <a:spcAft>
                <a:spcPts val="0"/>
              </a:spcAft>
              <a:buSzPts val="1400"/>
              <a:buNone/>
              <a:defRPr/>
            </a:lvl6pPr>
            <a:lvl7pPr lvl="6" algn="l">
              <a:lnSpc>
                <a:spcPct val="100000"/>
              </a:lnSpc>
              <a:spcBef>
                <a:spcPts val="1600"/>
              </a:spcBef>
              <a:spcAft>
                <a:spcPts val="0"/>
              </a:spcAft>
              <a:buSzPts val="1400"/>
              <a:buNone/>
              <a:defRPr/>
            </a:lvl7pPr>
            <a:lvl8pPr lvl="7" algn="l">
              <a:lnSpc>
                <a:spcPct val="100000"/>
              </a:lnSpc>
              <a:spcBef>
                <a:spcPts val="1600"/>
              </a:spcBef>
              <a:spcAft>
                <a:spcPts val="0"/>
              </a:spcAft>
              <a:buSzPts val="1400"/>
              <a:buNone/>
              <a:defRPr/>
            </a:lvl8pPr>
            <a:lvl9pPr lvl="8" algn="l">
              <a:lnSpc>
                <a:spcPct val="100000"/>
              </a:lnSpc>
              <a:spcBef>
                <a:spcPts val="1600"/>
              </a:spcBef>
              <a:spcAft>
                <a:spcPts val="1600"/>
              </a:spcAft>
              <a:buSzPts val="1400"/>
              <a:buNone/>
              <a:defRPr/>
            </a:lvl9pPr>
          </a:lstStyle>
          <a:p/>
        </p:txBody>
      </p:sp>
      <p:sp>
        <p:nvSpPr>
          <p:cNvPr id="325" name="Google Shape;325;p19"/>
          <p:cNvSpPr txBox="1"/>
          <p:nvPr>
            <p:ph idx="6" type="subTitle"/>
          </p:nvPr>
        </p:nvSpPr>
        <p:spPr>
          <a:xfrm>
            <a:off x="3964163" y="2904163"/>
            <a:ext cx="1282200" cy="389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800"/>
              <a:buFont typeface="Oswald"/>
              <a:buNone/>
              <a:defRPr sz="1800">
                <a:solidFill>
                  <a:schemeClr val="accent2"/>
                </a:solidFill>
                <a:latin typeface="Oswald"/>
                <a:ea typeface="Oswald"/>
                <a:cs typeface="Oswald"/>
                <a:sym typeface="Oswald"/>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grpSp>
        <p:nvGrpSpPr>
          <p:cNvPr id="326" name="Google Shape;326;p19"/>
          <p:cNvGrpSpPr/>
          <p:nvPr/>
        </p:nvGrpSpPr>
        <p:grpSpPr>
          <a:xfrm flipH="1" rot="-5400000">
            <a:off x="8346373" y="224871"/>
            <a:ext cx="1022509" cy="572747"/>
            <a:chOff x="-77" y="3784091"/>
            <a:chExt cx="2423582" cy="1357541"/>
          </a:xfrm>
        </p:grpSpPr>
        <p:sp>
          <p:nvSpPr>
            <p:cNvPr id="327" name="Google Shape;327;p19"/>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 name="Google Shape;328;p19"/>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764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 name="Google Shape;329;p19"/>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 name="Google Shape;330;p19"/>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862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 name="Google Shape;331;p19"/>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32" name="Google Shape;332;p19"/>
          <p:cNvGrpSpPr/>
          <p:nvPr/>
        </p:nvGrpSpPr>
        <p:grpSpPr>
          <a:xfrm flipH="1" rot="5400000">
            <a:off x="-224874" y="4345871"/>
            <a:ext cx="1022509" cy="572747"/>
            <a:chOff x="-77" y="3784091"/>
            <a:chExt cx="2423582" cy="1357541"/>
          </a:xfrm>
        </p:grpSpPr>
        <p:sp>
          <p:nvSpPr>
            <p:cNvPr id="333" name="Google Shape;333;p19"/>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 name="Google Shape;334;p19"/>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764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 name="Google Shape;335;p19"/>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 name="Google Shape;336;p19"/>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862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 name="Google Shape;337;p19"/>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38" name="Google Shape;338;p19"/>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5_1_1">
    <p:spTree>
      <p:nvGrpSpPr>
        <p:cNvPr id="339" name="Shape 339"/>
        <p:cNvGrpSpPr/>
        <p:nvPr/>
      </p:nvGrpSpPr>
      <p:grpSpPr>
        <a:xfrm>
          <a:off x="0" y="0"/>
          <a:ext cx="0" cy="0"/>
          <a:chOff x="0" y="0"/>
          <a:chExt cx="0" cy="0"/>
        </a:xfrm>
      </p:grpSpPr>
      <p:sp>
        <p:nvSpPr>
          <p:cNvPr id="340" name="Google Shape;340;p20"/>
          <p:cNvSpPr txBox="1"/>
          <p:nvPr>
            <p:ph type="title"/>
          </p:nvPr>
        </p:nvSpPr>
        <p:spPr>
          <a:xfrm>
            <a:off x="720000" y="540000"/>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41" name="Google Shape;341;p20"/>
          <p:cNvSpPr txBox="1"/>
          <p:nvPr>
            <p:ph idx="1" type="subTitle"/>
          </p:nvPr>
        </p:nvSpPr>
        <p:spPr>
          <a:xfrm>
            <a:off x="4211675" y="1429885"/>
            <a:ext cx="2317200" cy="389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800"/>
              <a:buFont typeface="Oswald"/>
              <a:buNone/>
              <a:defRPr sz="1800">
                <a:latin typeface="Oswald"/>
                <a:ea typeface="Oswald"/>
                <a:cs typeface="Oswald"/>
                <a:sym typeface="Oswald"/>
              </a:defRPr>
            </a:lvl1pPr>
            <a:lvl2pPr lvl="1" algn="l">
              <a:lnSpc>
                <a:spcPct val="100000"/>
              </a:lnSpc>
              <a:spcBef>
                <a:spcPts val="0"/>
              </a:spcBef>
              <a:spcAft>
                <a:spcPts val="0"/>
              </a:spcAft>
              <a:buSzPts val="1400"/>
              <a:buNone/>
              <a:defRPr/>
            </a:lvl2pPr>
            <a:lvl3pPr lvl="2" algn="l">
              <a:lnSpc>
                <a:spcPct val="100000"/>
              </a:lnSpc>
              <a:spcBef>
                <a:spcPts val="1600"/>
              </a:spcBef>
              <a:spcAft>
                <a:spcPts val="0"/>
              </a:spcAft>
              <a:buSzPts val="1400"/>
              <a:buNone/>
              <a:defRPr/>
            </a:lvl3pPr>
            <a:lvl4pPr lvl="3" algn="l">
              <a:lnSpc>
                <a:spcPct val="100000"/>
              </a:lnSpc>
              <a:spcBef>
                <a:spcPts val="1600"/>
              </a:spcBef>
              <a:spcAft>
                <a:spcPts val="0"/>
              </a:spcAft>
              <a:buSzPts val="1400"/>
              <a:buNone/>
              <a:defRPr/>
            </a:lvl4pPr>
            <a:lvl5pPr lvl="4" algn="l">
              <a:lnSpc>
                <a:spcPct val="100000"/>
              </a:lnSpc>
              <a:spcBef>
                <a:spcPts val="1600"/>
              </a:spcBef>
              <a:spcAft>
                <a:spcPts val="0"/>
              </a:spcAft>
              <a:buSzPts val="1400"/>
              <a:buNone/>
              <a:defRPr/>
            </a:lvl5pPr>
            <a:lvl6pPr lvl="5" algn="l">
              <a:lnSpc>
                <a:spcPct val="100000"/>
              </a:lnSpc>
              <a:spcBef>
                <a:spcPts val="1600"/>
              </a:spcBef>
              <a:spcAft>
                <a:spcPts val="0"/>
              </a:spcAft>
              <a:buSzPts val="1400"/>
              <a:buNone/>
              <a:defRPr/>
            </a:lvl6pPr>
            <a:lvl7pPr lvl="6" algn="l">
              <a:lnSpc>
                <a:spcPct val="100000"/>
              </a:lnSpc>
              <a:spcBef>
                <a:spcPts val="1600"/>
              </a:spcBef>
              <a:spcAft>
                <a:spcPts val="0"/>
              </a:spcAft>
              <a:buSzPts val="1400"/>
              <a:buNone/>
              <a:defRPr/>
            </a:lvl7pPr>
            <a:lvl8pPr lvl="7" algn="l">
              <a:lnSpc>
                <a:spcPct val="100000"/>
              </a:lnSpc>
              <a:spcBef>
                <a:spcPts val="1600"/>
              </a:spcBef>
              <a:spcAft>
                <a:spcPts val="0"/>
              </a:spcAft>
              <a:buSzPts val="1400"/>
              <a:buNone/>
              <a:defRPr/>
            </a:lvl8pPr>
            <a:lvl9pPr lvl="8" algn="l">
              <a:lnSpc>
                <a:spcPct val="100000"/>
              </a:lnSpc>
              <a:spcBef>
                <a:spcPts val="1600"/>
              </a:spcBef>
              <a:spcAft>
                <a:spcPts val="1600"/>
              </a:spcAft>
              <a:buSzPts val="1400"/>
              <a:buNone/>
              <a:defRPr/>
            </a:lvl9pPr>
          </a:lstStyle>
          <a:p/>
        </p:txBody>
      </p:sp>
      <p:sp>
        <p:nvSpPr>
          <p:cNvPr id="342" name="Google Shape;342;p20"/>
          <p:cNvSpPr txBox="1"/>
          <p:nvPr>
            <p:ph idx="2" type="title"/>
          </p:nvPr>
        </p:nvSpPr>
        <p:spPr>
          <a:xfrm>
            <a:off x="3331225" y="1443350"/>
            <a:ext cx="804300" cy="5727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3000"/>
              <a:buNone/>
              <a:defRPr sz="3000"/>
            </a:lvl1pPr>
            <a:lvl2pPr lvl="1" algn="ctr">
              <a:lnSpc>
                <a:spcPct val="100000"/>
              </a:lnSpc>
              <a:spcBef>
                <a:spcPts val="0"/>
              </a:spcBef>
              <a:spcAft>
                <a:spcPts val="0"/>
              </a:spcAft>
              <a:buSzPts val="3000"/>
              <a:buFont typeface="Oswald"/>
              <a:buNone/>
              <a:defRPr sz="3000">
                <a:latin typeface="Oswald"/>
                <a:ea typeface="Oswald"/>
                <a:cs typeface="Oswald"/>
                <a:sym typeface="Oswald"/>
              </a:defRPr>
            </a:lvl2pPr>
            <a:lvl3pPr lvl="2" algn="ctr">
              <a:lnSpc>
                <a:spcPct val="100000"/>
              </a:lnSpc>
              <a:spcBef>
                <a:spcPts val="0"/>
              </a:spcBef>
              <a:spcAft>
                <a:spcPts val="0"/>
              </a:spcAft>
              <a:buSzPts val="3000"/>
              <a:buFont typeface="Oswald"/>
              <a:buNone/>
              <a:defRPr sz="3000">
                <a:latin typeface="Oswald"/>
                <a:ea typeface="Oswald"/>
                <a:cs typeface="Oswald"/>
                <a:sym typeface="Oswald"/>
              </a:defRPr>
            </a:lvl3pPr>
            <a:lvl4pPr lvl="3" algn="ctr">
              <a:lnSpc>
                <a:spcPct val="100000"/>
              </a:lnSpc>
              <a:spcBef>
                <a:spcPts val="0"/>
              </a:spcBef>
              <a:spcAft>
                <a:spcPts val="0"/>
              </a:spcAft>
              <a:buSzPts val="3000"/>
              <a:buFont typeface="Oswald"/>
              <a:buNone/>
              <a:defRPr sz="3000">
                <a:latin typeface="Oswald"/>
                <a:ea typeface="Oswald"/>
                <a:cs typeface="Oswald"/>
                <a:sym typeface="Oswald"/>
              </a:defRPr>
            </a:lvl4pPr>
            <a:lvl5pPr lvl="4" algn="ctr">
              <a:lnSpc>
                <a:spcPct val="100000"/>
              </a:lnSpc>
              <a:spcBef>
                <a:spcPts val="0"/>
              </a:spcBef>
              <a:spcAft>
                <a:spcPts val="0"/>
              </a:spcAft>
              <a:buSzPts val="3000"/>
              <a:buFont typeface="Oswald"/>
              <a:buNone/>
              <a:defRPr sz="3000">
                <a:latin typeface="Oswald"/>
                <a:ea typeface="Oswald"/>
                <a:cs typeface="Oswald"/>
                <a:sym typeface="Oswald"/>
              </a:defRPr>
            </a:lvl5pPr>
            <a:lvl6pPr lvl="5" algn="ctr">
              <a:lnSpc>
                <a:spcPct val="100000"/>
              </a:lnSpc>
              <a:spcBef>
                <a:spcPts val="0"/>
              </a:spcBef>
              <a:spcAft>
                <a:spcPts val="0"/>
              </a:spcAft>
              <a:buSzPts val="3000"/>
              <a:buFont typeface="Oswald"/>
              <a:buNone/>
              <a:defRPr sz="3000">
                <a:latin typeface="Oswald"/>
                <a:ea typeface="Oswald"/>
                <a:cs typeface="Oswald"/>
                <a:sym typeface="Oswald"/>
              </a:defRPr>
            </a:lvl6pPr>
            <a:lvl7pPr lvl="6" algn="ctr">
              <a:lnSpc>
                <a:spcPct val="100000"/>
              </a:lnSpc>
              <a:spcBef>
                <a:spcPts val="0"/>
              </a:spcBef>
              <a:spcAft>
                <a:spcPts val="0"/>
              </a:spcAft>
              <a:buSzPts val="3000"/>
              <a:buFont typeface="Oswald"/>
              <a:buNone/>
              <a:defRPr sz="3000">
                <a:latin typeface="Oswald"/>
                <a:ea typeface="Oswald"/>
                <a:cs typeface="Oswald"/>
                <a:sym typeface="Oswald"/>
              </a:defRPr>
            </a:lvl7pPr>
            <a:lvl8pPr lvl="7" algn="ctr">
              <a:lnSpc>
                <a:spcPct val="100000"/>
              </a:lnSpc>
              <a:spcBef>
                <a:spcPts val="0"/>
              </a:spcBef>
              <a:spcAft>
                <a:spcPts val="0"/>
              </a:spcAft>
              <a:buSzPts val="3000"/>
              <a:buFont typeface="Oswald"/>
              <a:buNone/>
              <a:defRPr sz="3000">
                <a:latin typeface="Oswald"/>
                <a:ea typeface="Oswald"/>
                <a:cs typeface="Oswald"/>
                <a:sym typeface="Oswald"/>
              </a:defRPr>
            </a:lvl8pPr>
            <a:lvl9pPr lvl="8" algn="ctr">
              <a:lnSpc>
                <a:spcPct val="100000"/>
              </a:lnSpc>
              <a:spcBef>
                <a:spcPts val="0"/>
              </a:spcBef>
              <a:spcAft>
                <a:spcPts val="0"/>
              </a:spcAft>
              <a:buSzPts val="3000"/>
              <a:buFont typeface="Oswald"/>
              <a:buNone/>
              <a:defRPr sz="3000">
                <a:latin typeface="Oswald"/>
                <a:ea typeface="Oswald"/>
                <a:cs typeface="Oswald"/>
                <a:sym typeface="Oswald"/>
              </a:defRPr>
            </a:lvl9pPr>
          </a:lstStyle>
          <a:p/>
        </p:txBody>
      </p:sp>
      <p:sp>
        <p:nvSpPr>
          <p:cNvPr id="343" name="Google Shape;343;p20"/>
          <p:cNvSpPr txBox="1"/>
          <p:nvPr>
            <p:ph idx="3" type="subTitle"/>
          </p:nvPr>
        </p:nvSpPr>
        <p:spPr>
          <a:xfrm>
            <a:off x="4211675" y="1694759"/>
            <a:ext cx="2316900" cy="305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44" name="Google Shape;344;p20"/>
          <p:cNvSpPr txBox="1"/>
          <p:nvPr>
            <p:ph idx="4" type="subTitle"/>
          </p:nvPr>
        </p:nvSpPr>
        <p:spPr>
          <a:xfrm>
            <a:off x="4211675" y="2521206"/>
            <a:ext cx="2317200" cy="389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800"/>
              <a:buFont typeface="Oswald"/>
              <a:buNone/>
              <a:defRPr sz="1800">
                <a:latin typeface="Oswald"/>
                <a:ea typeface="Oswald"/>
                <a:cs typeface="Oswald"/>
                <a:sym typeface="Oswald"/>
              </a:defRPr>
            </a:lvl1pPr>
            <a:lvl2pPr lvl="1" algn="l">
              <a:lnSpc>
                <a:spcPct val="100000"/>
              </a:lnSpc>
              <a:spcBef>
                <a:spcPts val="0"/>
              </a:spcBef>
              <a:spcAft>
                <a:spcPts val="0"/>
              </a:spcAft>
              <a:buSzPts val="1400"/>
              <a:buNone/>
              <a:defRPr/>
            </a:lvl2pPr>
            <a:lvl3pPr lvl="2" algn="l">
              <a:lnSpc>
                <a:spcPct val="100000"/>
              </a:lnSpc>
              <a:spcBef>
                <a:spcPts val="1600"/>
              </a:spcBef>
              <a:spcAft>
                <a:spcPts val="0"/>
              </a:spcAft>
              <a:buSzPts val="1400"/>
              <a:buNone/>
              <a:defRPr/>
            </a:lvl3pPr>
            <a:lvl4pPr lvl="3" algn="l">
              <a:lnSpc>
                <a:spcPct val="100000"/>
              </a:lnSpc>
              <a:spcBef>
                <a:spcPts val="1600"/>
              </a:spcBef>
              <a:spcAft>
                <a:spcPts val="0"/>
              </a:spcAft>
              <a:buSzPts val="1400"/>
              <a:buNone/>
              <a:defRPr/>
            </a:lvl4pPr>
            <a:lvl5pPr lvl="4" algn="l">
              <a:lnSpc>
                <a:spcPct val="100000"/>
              </a:lnSpc>
              <a:spcBef>
                <a:spcPts val="1600"/>
              </a:spcBef>
              <a:spcAft>
                <a:spcPts val="0"/>
              </a:spcAft>
              <a:buSzPts val="1400"/>
              <a:buNone/>
              <a:defRPr/>
            </a:lvl5pPr>
            <a:lvl6pPr lvl="5" algn="l">
              <a:lnSpc>
                <a:spcPct val="100000"/>
              </a:lnSpc>
              <a:spcBef>
                <a:spcPts val="1600"/>
              </a:spcBef>
              <a:spcAft>
                <a:spcPts val="0"/>
              </a:spcAft>
              <a:buSzPts val="1400"/>
              <a:buNone/>
              <a:defRPr/>
            </a:lvl6pPr>
            <a:lvl7pPr lvl="6" algn="l">
              <a:lnSpc>
                <a:spcPct val="100000"/>
              </a:lnSpc>
              <a:spcBef>
                <a:spcPts val="1600"/>
              </a:spcBef>
              <a:spcAft>
                <a:spcPts val="0"/>
              </a:spcAft>
              <a:buSzPts val="1400"/>
              <a:buNone/>
              <a:defRPr/>
            </a:lvl7pPr>
            <a:lvl8pPr lvl="7" algn="l">
              <a:lnSpc>
                <a:spcPct val="100000"/>
              </a:lnSpc>
              <a:spcBef>
                <a:spcPts val="1600"/>
              </a:spcBef>
              <a:spcAft>
                <a:spcPts val="0"/>
              </a:spcAft>
              <a:buSzPts val="1400"/>
              <a:buNone/>
              <a:defRPr/>
            </a:lvl8pPr>
            <a:lvl9pPr lvl="8" algn="l">
              <a:lnSpc>
                <a:spcPct val="100000"/>
              </a:lnSpc>
              <a:spcBef>
                <a:spcPts val="1600"/>
              </a:spcBef>
              <a:spcAft>
                <a:spcPts val="1600"/>
              </a:spcAft>
              <a:buSzPts val="1400"/>
              <a:buNone/>
              <a:defRPr/>
            </a:lvl9pPr>
          </a:lstStyle>
          <a:p/>
        </p:txBody>
      </p:sp>
      <p:sp>
        <p:nvSpPr>
          <p:cNvPr id="345" name="Google Shape;345;p20"/>
          <p:cNvSpPr txBox="1"/>
          <p:nvPr>
            <p:ph idx="5" type="title"/>
          </p:nvPr>
        </p:nvSpPr>
        <p:spPr>
          <a:xfrm>
            <a:off x="3331225" y="2515672"/>
            <a:ext cx="804300" cy="5727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3000"/>
              <a:buNone/>
              <a:defRPr sz="3000"/>
            </a:lvl1pPr>
            <a:lvl2pPr lvl="1" algn="ctr">
              <a:lnSpc>
                <a:spcPct val="100000"/>
              </a:lnSpc>
              <a:spcBef>
                <a:spcPts val="0"/>
              </a:spcBef>
              <a:spcAft>
                <a:spcPts val="0"/>
              </a:spcAft>
              <a:buSzPts val="3000"/>
              <a:buFont typeface="Oswald"/>
              <a:buNone/>
              <a:defRPr sz="3000">
                <a:latin typeface="Oswald"/>
                <a:ea typeface="Oswald"/>
                <a:cs typeface="Oswald"/>
                <a:sym typeface="Oswald"/>
              </a:defRPr>
            </a:lvl2pPr>
            <a:lvl3pPr lvl="2" algn="ctr">
              <a:lnSpc>
                <a:spcPct val="100000"/>
              </a:lnSpc>
              <a:spcBef>
                <a:spcPts val="0"/>
              </a:spcBef>
              <a:spcAft>
                <a:spcPts val="0"/>
              </a:spcAft>
              <a:buSzPts val="3000"/>
              <a:buFont typeface="Oswald"/>
              <a:buNone/>
              <a:defRPr sz="3000">
                <a:latin typeface="Oswald"/>
                <a:ea typeface="Oswald"/>
                <a:cs typeface="Oswald"/>
                <a:sym typeface="Oswald"/>
              </a:defRPr>
            </a:lvl3pPr>
            <a:lvl4pPr lvl="3" algn="ctr">
              <a:lnSpc>
                <a:spcPct val="100000"/>
              </a:lnSpc>
              <a:spcBef>
                <a:spcPts val="0"/>
              </a:spcBef>
              <a:spcAft>
                <a:spcPts val="0"/>
              </a:spcAft>
              <a:buSzPts val="3000"/>
              <a:buFont typeface="Oswald"/>
              <a:buNone/>
              <a:defRPr sz="3000">
                <a:latin typeface="Oswald"/>
                <a:ea typeface="Oswald"/>
                <a:cs typeface="Oswald"/>
                <a:sym typeface="Oswald"/>
              </a:defRPr>
            </a:lvl4pPr>
            <a:lvl5pPr lvl="4" algn="ctr">
              <a:lnSpc>
                <a:spcPct val="100000"/>
              </a:lnSpc>
              <a:spcBef>
                <a:spcPts val="0"/>
              </a:spcBef>
              <a:spcAft>
                <a:spcPts val="0"/>
              </a:spcAft>
              <a:buSzPts val="3000"/>
              <a:buFont typeface="Oswald"/>
              <a:buNone/>
              <a:defRPr sz="3000">
                <a:latin typeface="Oswald"/>
                <a:ea typeface="Oswald"/>
                <a:cs typeface="Oswald"/>
                <a:sym typeface="Oswald"/>
              </a:defRPr>
            </a:lvl5pPr>
            <a:lvl6pPr lvl="5" algn="ctr">
              <a:lnSpc>
                <a:spcPct val="100000"/>
              </a:lnSpc>
              <a:spcBef>
                <a:spcPts val="0"/>
              </a:spcBef>
              <a:spcAft>
                <a:spcPts val="0"/>
              </a:spcAft>
              <a:buSzPts val="3000"/>
              <a:buFont typeface="Oswald"/>
              <a:buNone/>
              <a:defRPr sz="3000">
                <a:latin typeface="Oswald"/>
                <a:ea typeface="Oswald"/>
                <a:cs typeface="Oswald"/>
                <a:sym typeface="Oswald"/>
              </a:defRPr>
            </a:lvl6pPr>
            <a:lvl7pPr lvl="6" algn="ctr">
              <a:lnSpc>
                <a:spcPct val="100000"/>
              </a:lnSpc>
              <a:spcBef>
                <a:spcPts val="0"/>
              </a:spcBef>
              <a:spcAft>
                <a:spcPts val="0"/>
              </a:spcAft>
              <a:buSzPts val="3000"/>
              <a:buFont typeface="Oswald"/>
              <a:buNone/>
              <a:defRPr sz="3000">
                <a:latin typeface="Oswald"/>
                <a:ea typeface="Oswald"/>
                <a:cs typeface="Oswald"/>
                <a:sym typeface="Oswald"/>
              </a:defRPr>
            </a:lvl7pPr>
            <a:lvl8pPr lvl="7" algn="ctr">
              <a:lnSpc>
                <a:spcPct val="100000"/>
              </a:lnSpc>
              <a:spcBef>
                <a:spcPts val="0"/>
              </a:spcBef>
              <a:spcAft>
                <a:spcPts val="0"/>
              </a:spcAft>
              <a:buSzPts val="3000"/>
              <a:buFont typeface="Oswald"/>
              <a:buNone/>
              <a:defRPr sz="3000">
                <a:latin typeface="Oswald"/>
                <a:ea typeface="Oswald"/>
                <a:cs typeface="Oswald"/>
                <a:sym typeface="Oswald"/>
              </a:defRPr>
            </a:lvl8pPr>
            <a:lvl9pPr lvl="8" algn="ctr">
              <a:lnSpc>
                <a:spcPct val="100000"/>
              </a:lnSpc>
              <a:spcBef>
                <a:spcPts val="0"/>
              </a:spcBef>
              <a:spcAft>
                <a:spcPts val="0"/>
              </a:spcAft>
              <a:buSzPts val="3000"/>
              <a:buFont typeface="Oswald"/>
              <a:buNone/>
              <a:defRPr sz="3000">
                <a:latin typeface="Oswald"/>
                <a:ea typeface="Oswald"/>
                <a:cs typeface="Oswald"/>
                <a:sym typeface="Oswald"/>
              </a:defRPr>
            </a:lvl9pPr>
          </a:lstStyle>
          <a:p/>
        </p:txBody>
      </p:sp>
      <p:sp>
        <p:nvSpPr>
          <p:cNvPr id="346" name="Google Shape;346;p20"/>
          <p:cNvSpPr txBox="1"/>
          <p:nvPr>
            <p:ph idx="6" type="subTitle"/>
          </p:nvPr>
        </p:nvSpPr>
        <p:spPr>
          <a:xfrm>
            <a:off x="4211675" y="2786080"/>
            <a:ext cx="2316900" cy="305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47" name="Google Shape;347;p20"/>
          <p:cNvSpPr txBox="1"/>
          <p:nvPr>
            <p:ph idx="7" type="subTitle"/>
          </p:nvPr>
        </p:nvSpPr>
        <p:spPr>
          <a:xfrm>
            <a:off x="4211825" y="3612527"/>
            <a:ext cx="2316900" cy="389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800"/>
              <a:buFont typeface="Oswald"/>
              <a:buNone/>
              <a:defRPr sz="1800">
                <a:latin typeface="Oswald"/>
                <a:ea typeface="Oswald"/>
                <a:cs typeface="Oswald"/>
                <a:sym typeface="Oswald"/>
              </a:defRPr>
            </a:lvl1pPr>
            <a:lvl2pPr lvl="1" algn="l">
              <a:lnSpc>
                <a:spcPct val="100000"/>
              </a:lnSpc>
              <a:spcBef>
                <a:spcPts val="0"/>
              </a:spcBef>
              <a:spcAft>
                <a:spcPts val="0"/>
              </a:spcAft>
              <a:buSzPts val="1400"/>
              <a:buNone/>
              <a:defRPr/>
            </a:lvl2pPr>
            <a:lvl3pPr lvl="2" algn="l">
              <a:lnSpc>
                <a:spcPct val="100000"/>
              </a:lnSpc>
              <a:spcBef>
                <a:spcPts val="1600"/>
              </a:spcBef>
              <a:spcAft>
                <a:spcPts val="0"/>
              </a:spcAft>
              <a:buSzPts val="1400"/>
              <a:buNone/>
              <a:defRPr/>
            </a:lvl3pPr>
            <a:lvl4pPr lvl="3" algn="l">
              <a:lnSpc>
                <a:spcPct val="100000"/>
              </a:lnSpc>
              <a:spcBef>
                <a:spcPts val="1600"/>
              </a:spcBef>
              <a:spcAft>
                <a:spcPts val="0"/>
              </a:spcAft>
              <a:buSzPts val="1400"/>
              <a:buNone/>
              <a:defRPr/>
            </a:lvl4pPr>
            <a:lvl5pPr lvl="4" algn="l">
              <a:lnSpc>
                <a:spcPct val="100000"/>
              </a:lnSpc>
              <a:spcBef>
                <a:spcPts val="1600"/>
              </a:spcBef>
              <a:spcAft>
                <a:spcPts val="0"/>
              </a:spcAft>
              <a:buSzPts val="1400"/>
              <a:buNone/>
              <a:defRPr/>
            </a:lvl5pPr>
            <a:lvl6pPr lvl="5" algn="l">
              <a:lnSpc>
                <a:spcPct val="100000"/>
              </a:lnSpc>
              <a:spcBef>
                <a:spcPts val="1600"/>
              </a:spcBef>
              <a:spcAft>
                <a:spcPts val="0"/>
              </a:spcAft>
              <a:buSzPts val="1400"/>
              <a:buNone/>
              <a:defRPr/>
            </a:lvl6pPr>
            <a:lvl7pPr lvl="6" algn="l">
              <a:lnSpc>
                <a:spcPct val="100000"/>
              </a:lnSpc>
              <a:spcBef>
                <a:spcPts val="1600"/>
              </a:spcBef>
              <a:spcAft>
                <a:spcPts val="0"/>
              </a:spcAft>
              <a:buSzPts val="1400"/>
              <a:buNone/>
              <a:defRPr/>
            </a:lvl7pPr>
            <a:lvl8pPr lvl="7" algn="l">
              <a:lnSpc>
                <a:spcPct val="100000"/>
              </a:lnSpc>
              <a:spcBef>
                <a:spcPts val="1600"/>
              </a:spcBef>
              <a:spcAft>
                <a:spcPts val="0"/>
              </a:spcAft>
              <a:buSzPts val="1400"/>
              <a:buNone/>
              <a:defRPr/>
            </a:lvl8pPr>
            <a:lvl9pPr lvl="8" algn="l">
              <a:lnSpc>
                <a:spcPct val="100000"/>
              </a:lnSpc>
              <a:spcBef>
                <a:spcPts val="1600"/>
              </a:spcBef>
              <a:spcAft>
                <a:spcPts val="1600"/>
              </a:spcAft>
              <a:buSzPts val="1400"/>
              <a:buNone/>
              <a:defRPr/>
            </a:lvl9pPr>
          </a:lstStyle>
          <a:p/>
        </p:txBody>
      </p:sp>
      <p:sp>
        <p:nvSpPr>
          <p:cNvPr id="348" name="Google Shape;348;p20"/>
          <p:cNvSpPr txBox="1"/>
          <p:nvPr>
            <p:ph idx="8" type="title"/>
          </p:nvPr>
        </p:nvSpPr>
        <p:spPr>
          <a:xfrm>
            <a:off x="3331225" y="3612527"/>
            <a:ext cx="804300" cy="5727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3000"/>
              <a:buNone/>
              <a:defRPr sz="3000"/>
            </a:lvl1pPr>
            <a:lvl2pPr lvl="1" algn="ctr">
              <a:lnSpc>
                <a:spcPct val="100000"/>
              </a:lnSpc>
              <a:spcBef>
                <a:spcPts val="0"/>
              </a:spcBef>
              <a:spcAft>
                <a:spcPts val="0"/>
              </a:spcAft>
              <a:buSzPts val="3000"/>
              <a:buFont typeface="Oswald"/>
              <a:buNone/>
              <a:defRPr sz="3000">
                <a:latin typeface="Oswald"/>
                <a:ea typeface="Oswald"/>
                <a:cs typeface="Oswald"/>
                <a:sym typeface="Oswald"/>
              </a:defRPr>
            </a:lvl2pPr>
            <a:lvl3pPr lvl="2" algn="ctr">
              <a:lnSpc>
                <a:spcPct val="100000"/>
              </a:lnSpc>
              <a:spcBef>
                <a:spcPts val="0"/>
              </a:spcBef>
              <a:spcAft>
                <a:spcPts val="0"/>
              </a:spcAft>
              <a:buSzPts val="3000"/>
              <a:buFont typeface="Oswald"/>
              <a:buNone/>
              <a:defRPr sz="3000">
                <a:latin typeface="Oswald"/>
                <a:ea typeface="Oswald"/>
                <a:cs typeface="Oswald"/>
                <a:sym typeface="Oswald"/>
              </a:defRPr>
            </a:lvl3pPr>
            <a:lvl4pPr lvl="3" algn="ctr">
              <a:lnSpc>
                <a:spcPct val="100000"/>
              </a:lnSpc>
              <a:spcBef>
                <a:spcPts val="0"/>
              </a:spcBef>
              <a:spcAft>
                <a:spcPts val="0"/>
              </a:spcAft>
              <a:buSzPts val="3000"/>
              <a:buFont typeface="Oswald"/>
              <a:buNone/>
              <a:defRPr sz="3000">
                <a:latin typeface="Oswald"/>
                <a:ea typeface="Oswald"/>
                <a:cs typeface="Oswald"/>
                <a:sym typeface="Oswald"/>
              </a:defRPr>
            </a:lvl4pPr>
            <a:lvl5pPr lvl="4" algn="ctr">
              <a:lnSpc>
                <a:spcPct val="100000"/>
              </a:lnSpc>
              <a:spcBef>
                <a:spcPts val="0"/>
              </a:spcBef>
              <a:spcAft>
                <a:spcPts val="0"/>
              </a:spcAft>
              <a:buSzPts val="3000"/>
              <a:buFont typeface="Oswald"/>
              <a:buNone/>
              <a:defRPr sz="3000">
                <a:latin typeface="Oswald"/>
                <a:ea typeface="Oswald"/>
                <a:cs typeface="Oswald"/>
                <a:sym typeface="Oswald"/>
              </a:defRPr>
            </a:lvl5pPr>
            <a:lvl6pPr lvl="5" algn="ctr">
              <a:lnSpc>
                <a:spcPct val="100000"/>
              </a:lnSpc>
              <a:spcBef>
                <a:spcPts val="0"/>
              </a:spcBef>
              <a:spcAft>
                <a:spcPts val="0"/>
              </a:spcAft>
              <a:buSzPts val="3000"/>
              <a:buFont typeface="Oswald"/>
              <a:buNone/>
              <a:defRPr sz="3000">
                <a:latin typeface="Oswald"/>
                <a:ea typeface="Oswald"/>
                <a:cs typeface="Oswald"/>
                <a:sym typeface="Oswald"/>
              </a:defRPr>
            </a:lvl6pPr>
            <a:lvl7pPr lvl="6" algn="ctr">
              <a:lnSpc>
                <a:spcPct val="100000"/>
              </a:lnSpc>
              <a:spcBef>
                <a:spcPts val="0"/>
              </a:spcBef>
              <a:spcAft>
                <a:spcPts val="0"/>
              </a:spcAft>
              <a:buSzPts val="3000"/>
              <a:buFont typeface="Oswald"/>
              <a:buNone/>
              <a:defRPr sz="3000">
                <a:latin typeface="Oswald"/>
                <a:ea typeface="Oswald"/>
                <a:cs typeface="Oswald"/>
                <a:sym typeface="Oswald"/>
              </a:defRPr>
            </a:lvl7pPr>
            <a:lvl8pPr lvl="7" algn="ctr">
              <a:lnSpc>
                <a:spcPct val="100000"/>
              </a:lnSpc>
              <a:spcBef>
                <a:spcPts val="0"/>
              </a:spcBef>
              <a:spcAft>
                <a:spcPts val="0"/>
              </a:spcAft>
              <a:buSzPts val="3000"/>
              <a:buFont typeface="Oswald"/>
              <a:buNone/>
              <a:defRPr sz="3000">
                <a:latin typeface="Oswald"/>
                <a:ea typeface="Oswald"/>
                <a:cs typeface="Oswald"/>
                <a:sym typeface="Oswald"/>
              </a:defRPr>
            </a:lvl8pPr>
            <a:lvl9pPr lvl="8" algn="ctr">
              <a:lnSpc>
                <a:spcPct val="100000"/>
              </a:lnSpc>
              <a:spcBef>
                <a:spcPts val="0"/>
              </a:spcBef>
              <a:spcAft>
                <a:spcPts val="0"/>
              </a:spcAft>
              <a:buSzPts val="3000"/>
              <a:buFont typeface="Oswald"/>
              <a:buNone/>
              <a:defRPr sz="3000">
                <a:latin typeface="Oswald"/>
                <a:ea typeface="Oswald"/>
                <a:cs typeface="Oswald"/>
                <a:sym typeface="Oswald"/>
              </a:defRPr>
            </a:lvl9pPr>
          </a:lstStyle>
          <a:p/>
        </p:txBody>
      </p:sp>
      <p:sp>
        <p:nvSpPr>
          <p:cNvPr id="349" name="Google Shape;349;p20"/>
          <p:cNvSpPr txBox="1"/>
          <p:nvPr>
            <p:ph idx="9" type="subTitle"/>
          </p:nvPr>
        </p:nvSpPr>
        <p:spPr>
          <a:xfrm>
            <a:off x="4211825" y="3877401"/>
            <a:ext cx="2316900" cy="305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grpSp>
        <p:nvGrpSpPr>
          <p:cNvPr id="350" name="Google Shape;350;p20"/>
          <p:cNvGrpSpPr/>
          <p:nvPr/>
        </p:nvGrpSpPr>
        <p:grpSpPr>
          <a:xfrm>
            <a:off x="-77" y="3784091"/>
            <a:ext cx="2423582" cy="1357541"/>
            <a:chOff x="-77" y="3784091"/>
            <a:chExt cx="2423582" cy="1357541"/>
          </a:xfrm>
        </p:grpSpPr>
        <p:sp>
          <p:nvSpPr>
            <p:cNvPr id="351" name="Google Shape;351;p20"/>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 name="Google Shape;352;p20"/>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764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20"/>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20"/>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862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20"/>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56" name="Google Shape;356;p20"/>
          <p:cNvGrpSpPr/>
          <p:nvPr/>
        </p:nvGrpSpPr>
        <p:grpSpPr>
          <a:xfrm rot="10800000">
            <a:off x="6720423" y="-9"/>
            <a:ext cx="2423582" cy="1357541"/>
            <a:chOff x="-77" y="3784091"/>
            <a:chExt cx="2423582" cy="1357541"/>
          </a:xfrm>
        </p:grpSpPr>
        <p:sp>
          <p:nvSpPr>
            <p:cNvPr id="357" name="Google Shape;357;p20"/>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20"/>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764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20"/>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 name="Google Shape;360;p20"/>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862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 name="Google Shape;361;p20"/>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62" name="Google Shape;362;p20"/>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9">
    <p:spTree>
      <p:nvGrpSpPr>
        <p:cNvPr id="13" name="Shape 13"/>
        <p:cNvGrpSpPr/>
        <p:nvPr/>
      </p:nvGrpSpPr>
      <p:grpSpPr>
        <a:xfrm>
          <a:off x="0" y="0"/>
          <a:ext cx="0" cy="0"/>
          <a:chOff x="0" y="0"/>
          <a:chExt cx="0" cy="0"/>
        </a:xfrm>
      </p:grpSpPr>
      <p:sp>
        <p:nvSpPr>
          <p:cNvPr id="14" name="Google Shape;14;p3"/>
          <p:cNvSpPr txBox="1"/>
          <p:nvPr>
            <p:ph type="title"/>
          </p:nvPr>
        </p:nvSpPr>
        <p:spPr>
          <a:xfrm>
            <a:off x="1902600" y="1512225"/>
            <a:ext cx="5338800" cy="1876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900"/>
              <a:buNone/>
              <a:defRPr sz="30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5" name="Google Shape;15;p3"/>
          <p:cNvSpPr txBox="1"/>
          <p:nvPr>
            <p:ph idx="2" type="title"/>
          </p:nvPr>
        </p:nvSpPr>
        <p:spPr>
          <a:xfrm>
            <a:off x="1449150" y="3334700"/>
            <a:ext cx="6245700" cy="610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800"/>
              <a:buFont typeface="Raleway"/>
              <a:buNone/>
              <a:defRPr sz="2000">
                <a:latin typeface="Roboto"/>
                <a:ea typeface="Roboto"/>
                <a:cs typeface="Roboto"/>
                <a:sym typeface="Roboto"/>
              </a:defRPr>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grpSp>
        <p:nvGrpSpPr>
          <p:cNvPr id="16" name="Google Shape;16;p3"/>
          <p:cNvGrpSpPr/>
          <p:nvPr/>
        </p:nvGrpSpPr>
        <p:grpSpPr>
          <a:xfrm>
            <a:off x="-77" y="3784091"/>
            <a:ext cx="2423582" cy="1357541"/>
            <a:chOff x="-77" y="3784091"/>
            <a:chExt cx="2423582" cy="1357541"/>
          </a:xfrm>
        </p:grpSpPr>
        <p:sp>
          <p:nvSpPr>
            <p:cNvPr id="17" name="Google Shape;17;p3"/>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 name="Google Shape;18;p3"/>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764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 name="Google Shape;19;p3"/>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 name="Google Shape;20;p3"/>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862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3"/>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2" name="Google Shape;22;p3"/>
          <p:cNvGrpSpPr/>
          <p:nvPr/>
        </p:nvGrpSpPr>
        <p:grpSpPr>
          <a:xfrm rot="10800000">
            <a:off x="6720423" y="-9"/>
            <a:ext cx="2423582" cy="1357541"/>
            <a:chOff x="-77" y="3784091"/>
            <a:chExt cx="2423582" cy="1357541"/>
          </a:xfrm>
        </p:grpSpPr>
        <p:sp>
          <p:nvSpPr>
            <p:cNvPr id="23" name="Google Shape;23;p3"/>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 name="Google Shape;24;p3"/>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764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 name="Google Shape;25;p3"/>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 name="Google Shape;26;p3"/>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862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 name="Google Shape;27;p3"/>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8" name="Google Shape;28;p3"/>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7">
    <p:spTree>
      <p:nvGrpSpPr>
        <p:cNvPr id="363" name="Shape 363"/>
        <p:cNvGrpSpPr/>
        <p:nvPr/>
      </p:nvGrpSpPr>
      <p:grpSpPr>
        <a:xfrm>
          <a:off x="0" y="0"/>
          <a:ext cx="0" cy="0"/>
          <a:chOff x="0" y="0"/>
          <a:chExt cx="0" cy="0"/>
        </a:xfrm>
      </p:grpSpPr>
      <p:grpSp>
        <p:nvGrpSpPr>
          <p:cNvPr id="364" name="Google Shape;364;p21"/>
          <p:cNvGrpSpPr/>
          <p:nvPr/>
        </p:nvGrpSpPr>
        <p:grpSpPr>
          <a:xfrm>
            <a:off x="-8" y="1669058"/>
            <a:ext cx="2781383" cy="1805382"/>
            <a:chOff x="8024127" y="984378"/>
            <a:chExt cx="2502369" cy="1624275"/>
          </a:xfrm>
        </p:grpSpPr>
        <p:sp>
          <p:nvSpPr>
            <p:cNvPr id="365" name="Google Shape;365;p21"/>
            <p:cNvSpPr/>
            <p:nvPr/>
          </p:nvSpPr>
          <p:spPr>
            <a:xfrm>
              <a:off x="8647339" y="2562003"/>
              <a:ext cx="65709" cy="30106"/>
            </a:xfrm>
            <a:custGeom>
              <a:rect b="b" l="l" r="r" t="t"/>
              <a:pathLst>
                <a:path extrusionOk="0" h="1035" w="2259">
                  <a:moveTo>
                    <a:pt x="125" y="899"/>
                  </a:moveTo>
                  <a:lnTo>
                    <a:pt x="125" y="899"/>
                  </a:lnTo>
                  <a:cubicBezTo>
                    <a:pt x="132" y="943"/>
                    <a:pt x="142" y="989"/>
                    <a:pt x="157" y="1035"/>
                  </a:cubicBezTo>
                  <a:cubicBezTo>
                    <a:pt x="157" y="1001"/>
                    <a:pt x="157" y="1001"/>
                    <a:pt x="157" y="1001"/>
                  </a:cubicBezTo>
                  <a:cubicBezTo>
                    <a:pt x="144" y="967"/>
                    <a:pt x="133" y="933"/>
                    <a:pt x="125" y="899"/>
                  </a:cubicBezTo>
                  <a:close/>
                  <a:moveTo>
                    <a:pt x="891" y="1"/>
                  </a:moveTo>
                  <a:cubicBezTo>
                    <a:pt x="329" y="1"/>
                    <a:pt x="1" y="409"/>
                    <a:pt x="125" y="899"/>
                  </a:cubicBezTo>
                  <a:lnTo>
                    <a:pt x="125" y="899"/>
                  </a:lnTo>
                  <a:cubicBezTo>
                    <a:pt x="49" y="429"/>
                    <a:pt x="373" y="67"/>
                    <a:pt x="891" y="67"/>
                  </a:cubicBezTo>
                  <a:cubicBezTo>
                    <a:pt x="1491" y="67"/>
                    <a:pt x="2091" y="501"/>
                    <a:pt x="2258" y="1035"/>
                  </a:cubicBezTo>
                  <a:cubicBezTo>
                    <a:pt x="2258" y="1001"/>
                    <a:pt x="2258" y="1001"/>
                    <a:pt x="2258" y="1001"/>
                  </a:cubicBezTo>
                  <a:cubicBezTo>
                    <a:pt x="2091" y="468"/>
                    <a:pt x="1458" y="1"/>
                    <a:pt x="891" y="1"/>
                  </a:cubicBezTo>
                  <a:close/>
                </a:path>
              </a:pathLst>
            </a:custGeom>
            <a:solidFill>
              <a:srgbClr val="FFFF4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 name="Google Shape;366;p21"/>
            <p:cNvSpPr/>
            <p:nvPr/>
          </p:nvSpPr>
          <p:spPr>
            <a:xfrm>
              <a:off x="8759904" y="2562003"/>
              <a:ext cx="65680" cy="30106"/>
            </a:xfrm>
            <a:custGeom>
              <a:rect b="b" l="l" r="r" t="t"/>
              <a:pathLst>
                <a:path extrusionOk="0" h="1035" w="2258">
                  <a:moveTo>
                    <a:pt x="124" y="899"/>
                  </a:moveTo>
                  <a:cubicBezTo>
                    <a:pt x="131" y="943"/>
                    <a:pt x="142" y="989"/>
                    <a:pt x="156" y="1035"/>
                  </a:cubicBezTo>
                  <a:cubicBezTo>
                    <a:pt x="156" y="1001"/>
                    <a:pt x="156" y="1001"/>
                    <a:pt x="156" y="1001"/>
                  </a:cubicBezTo>
                  <a:cubicBezTo>
                    <a:pt x="143" y="967"/>
                    <a:pt x="133" y="933"/>
                    <a:pt x="124" y="899"/>
                  </a:cubicBezTo>
                  <a:close/>
                  <a:moveTo>
                    <a:pt x="890" y="1"/>
                  </a:moveTo>
                  <a:cubicBezTo>
                    <a:pt x="328" y="1"/>
                    <a:pt x="0" y="409"/>
                    <a:pt x="124" y="899"/>
                  </a:cubicBezTo>
                  <a:lnTo>
                    <a:pt x="124" y="899"/>
                  </a:lnTo>
                  <a:cubicBezTo>
                    <a:pt x="49" y="429"/>
                    <a:pt x="372" y="67"/>
                    <a:pt x="890" y="67"/>
                  </a:cubicBezTo>
                  <a:cubicBezTo>
                    <a:pt x="1490" y="67"/>
                    <a:pt x="2091" y="501"/>
                    <a:pt x="2258" y="1035"/>
                  </a:cubicBezTo>
                  <a:cubicBezTo>
                    <a:pt x="2258" y="1001"/>
                    <a:pt x="2258" y="1001"/>
                    <a:pt x="2258" y="1001"/>
                  </a:cubicBezTo>
                  <a:cubicBezTo>
                    <a:pt x="2091" y="468"/>
                    <a:pt x="1457" y="1"/>
                    <a:pt x="890" y="1"/>
                  </a:cubicBezTo>
                  <a:close/>
                </a:path>
              </a:pathLst>
            </a:custGeom>
            <a:solidFill>
              <a:srgbClr val="FF528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 name="Google Shape;367;p21"/>
            <p:cNvSpPr/>
            <p:nvPr/>
          </p:nvSpPr>
          <p:spPr>
            <a:xfrm>
              <a:off x="8872440" y="2562003"/>
              <a:ext cx="65709" cy="30106"/>
            </a:xfrm>
            <a:custGeom>
              <a:rect b="b" l="l" r="r" t="t"/>
              <a:pathLst>
                <a:path extrusionOk="0" h="1035" w="2259">
                  <a:moveTo>
                    <a:pt x="124" y="899"/>
                  </a:moveTo>
                  <a:cubicBezTo>
                    <a:pt x="131" y="943"/>
                    <a:pt x="142" y="989"/>
                    <a:pt x="157" y="1035"/>
                  </a:cubicBezTo>
                  <a:cubicBezTo>
                    <a:pt x="157" y="1001"/>
                    <a:pt x="157" y="1001"/>
                    <a:pt x="157" y="1001"/>
                  </a:cubicBezTo>
                  <a:cubicBezTo>
                    <a:pt x="144" y="967"/>
                    <a:pt x="133" y="933"/>
                    <a:pt x="124" y="899"/>
                  </a:cubicBezTo>
                  <a:close/>
                  <a:moveTo>
                    <a:pt x="890" y="1"/>
                  </a:moveTo>
                  <a:cubicBezTo>
                    <a:pt x="329" y="1"/>
                    <a:pt x="1" y="409"/>
                    <a:pt x="124" y="899"/>
                  </a:cubicBezTo>
                  <a:lnTo>
                    <a:pt x="124" y="899"/>
                  </a:lnTo>
                  <a:cubicBezTo>
                    <a:pt x="49" y="429"/>
                    <a:pt x="372" y="67"/>
                    <a:pt x="890" y="67"/>
                  </a:cubicBezTo>
                  <a:cubicBezTo>
                    <a:pt x="1491" y="67"/>
                    <a:pt x="2091" y="501"/>
                    <a:pt x="2258" y="1035"/>
                  </a:cubicBezTo>
                  <a:cubicBezTo>
                    <a:pt x="2258" y="1001"/>
                    <a:pt x="2258" y="1001"/>
                    <a:pt x="2258" y="1001"/>
                  </a:cubicBezTo>
                  <a:cubicBezTo>
                    <a:pt x="2091" y="468"/>
                    <a:pt x="1491" y="1"/>
                    <a:pt x="890" y="1"/>
                  </a:cubicBezTo>
                  <a:close/>
                </a:path>
              </a:pathLst>
            </a:custGeom>
            <a:solidFill>
              <a:srgbClr val="45FF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 name="Google Shape;368;p21"/>
            <p:cNvSpPr/>
            <p:nvPr/>
          </p:nvSpPr>
          <p:spPr>
            <a:xfrm>
              <a:off x="10089400" y="2205025"/>
              <a:ext cx="25" cy="50050"/>
            </a:xfrm>
            <a:custGeom>
              <a:rect b="b" l="l" r="r" t="t"/>
              <a:pathLst>
                <a:path extrusionOk="0" h="2002" w="1">
                  <a:moveTo>
                    <a:pt x="0" y="2002"/>
                  </a:moveTo>
                  <a:lnTo>
                    <a:pt x="0" y="0"/>
                  </a:lnTo>
                </a:path>
              </a:pathLst>
            </a:custGeom>
            <a:solidFill>
              <a:srgbClr val="1FFF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 name="Google Shape;369;p21"/>
            <p:cNvSpPr/>
            <p:nvPr/>
          </p:nvSpPr>
          <p:spPr>
            <a:xfrm>
              <a:off x="8024127" y="984378"/>
              <a:ext cx="2502369" cy="1624275"/>
            </a:xfrm>
            <a:custGeom>
              <a:rect b="b" l="l" r="r" t="t"/>
              <a:pathLst>
                <a:path extrusionOk="0" h="55841" w="86029">
                  <a:moveTo>
                    <a:pt x="2102" y="1"/>
                  </a:moveTo>
                  <a:cubicBezTo>
                    <a:pt x="935" y="1"/>
                    <a:pt x="1" y="935"/>
                    <a:pt x="1" y="2102"/>
                  </a:cubicBezTo>
                  <a:lnTo>
                    <a:pt x="1" y="53739"/>
                  </a:lnTo>
                  <a:cubicBezTo>
                    <a:pt x="1" y="54907"/>
                    <a:pt x="935" y="55841"/>
                    <a:pt x="2102" y="55841"/>
                  </a:cubicBezTo>
                  <a:lnTo>
                    <a:pt x="83894" y="55841"/>
                  </a:lnTo>
                  <a:cubicBezTo>
                    <a:pt x="85062" y="55841"/>
                    <a:pt x="86029" y="54907"/>
                    <a:pt x="86029" y="53739"/>
                  </a:cubicBezTo>
                  <a:lnTo>
                    <a:pt x="86029" y="2102"/>
                  </a:lnTo>
                  <a:cubicBezTo>
                    <a:pt x="86029" y="935"/>
                    <a:pt x="85062" y="1"/>
                    <a:pt x="83894" y="1"/>
                  </a:cubicBezTo>
                  <a:close/>
                </a:path>
              </a:pathLst>
            </a:custGeom>
            <a:solidFill>
              <a:srgbClr val="B8BD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 name="Google Shape;370;p21"/>
            <p:cNvSpPr/>
            <p:nvPr/>
          </p:nvSpPr>
          <p:spPr>
            <a:xfrm>
              <a:off x="8024127" y="984378"/>
              <a:ext cx="2502369" cy="262020"/>
            </a:xfrm>
            <a:custGeom>
              <a:rect b="b" l="l" r="r" t="t"/>
              <a:pathLst>
                <a:path extrusionOk="0" h="9008" w="86029">
                  <a:moveTo>
                    <a:pt x="2436" y="1"/>
                  </a:moveTo>
                  <a:cubicBezTo>
                    <a:pt x="1102" y="1"/>
                    <a:pt x="1" y="1068"/>
                    <a:pt x="1" y="2436"/>
                  </a:cubicBezTo>
                  <a:lnTo>
                    <a:pt x="1" y="9007"/>
                  </a:lnTo>
                  <a:lnTo>
                    <a:pt x="86029" y="9007"/>
                  </a:lnTo>
                  <a:lnTo>
                    <a:pt x="86029" y="2436"/>
                  </a:lnTo>
                  <a:cubicBezTo>
                    <a:pt x="86029" y="1102"/>
                    <a:pt x="84928" y="1"/>
                    <a:pt x="8359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 name="Google Shape;371;p21"/>
            <p:cNvSpPr/>
            <p:nvPr/>
          </p:nvSpPr>
          <p:spPr>
            <a:xfrm>
              <a:off x="8125057" y="1324952"/>
              <a:ext cx="2305388" cy="1198318"/>
            </a:xfrm>
            <a:custGeom>
              <a:rect b="b" l="l" r="r" t="t"/>
              <a:pathLst>
                <a:path extrusionOk="0" h="41197" w="79257">
                  <a:moveTo>
                    <a:pt x="77522" y="41196"/>
                  </a:moveTo>
                  <a:lnTo>
                    <a:pt x="1735" y="41196"/>
                  </a:lnTo>
                  <a:cubicBezTo>
                    <a:pt x="767" y="41196"/>
                    <a:pt x="0" y="40429"/>
                    <a:pt x="0" y="39462"/>
                  </a:cubicBezTo>
                  <a:lnTo>
                    <a:pt x="0" y="1735"/>
                  </a:lnTo>
                  <a:cubicBezTo>
                    <a:pt x="0" y="768"/>
                    <a:pt x="767" y="0"/>
                    <a:pt x="1735" y="0"/>
                  </a:cubicBezTo>
                  <a:lnTo>
                    <a:pt x="77522" y="0"/>
                  </a:lnTo>
                  <a:cubicBezTo>
                    <a:pt x="78489" y="0"/>
                    <a:pt x="79257" y="768"/>
                    <a:pt x="79257" y="1735"/>
                  </a:cubicBezTo>
                  <a:lnTo>
                    <a:pt x="79257" y="39462"/>
                  </a:lnTo>
                  <a:cubicBezTo>
                    <a:pt x="79257" y="40429"/>
                    <a:pt x="78489" y="41196"/>
                    <a:pt x="77522" y="41196"/>
                  </a:cubicBezTo>
                  <a:close/>
                </a:path>
              </a:pathLst>
            </a:custGeom>
            <a:solidFill>
              <a:srgbClr val="24086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 name="Google Shape;372;p21"/>
            <p:cNvSpPr/>
            <p:nvPr/>
          </p:nvSpPr>
          <p:spPr>
            <a:xfrm>
              <a:off x="8191986" y="1394818"/>
              <a:ext cx="54365" cy="110620"/>
            </a:xfrm>
            <a:custGeom>
              <a:rect b="b" l="l" r="r" t="t"/>
              <a:pathLst>
                <a:path extrusionOk="0" fill="none" h="3803" w="1869">
                  <a:moveTo>
                    <a:pt x="1869" y="0"/>
                  </a:moveTo>
                  <a:lnTo>
                    <a:pt x="1" y="1901"/>
                  </a:lnTo>
                  <a:lnTo>
                    <a:pt x="1869" y="3803"/>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 name="Google Shape;373;p21"/>
            <p:cNvSpPr/>
            <p:nvPr/>
          </p:nvSpPr>
          <p:spPr>
            <a:xfrm>
              <a:off x="8385062" y="1394818"/>
              <a:ext cx="55354" cy="110620"/>
            </a:xfrm>
            <a:custGeom>
              <a:rect b="b" l="l" r="r" t="t"/>
              <a:pathLst>
                <a:path extrusionOk="0" fill="none" h="3803" w="1903">
                  <a:moveTo>
                    <a:pt x="1" y="0"/>
                  </a:moveTo>
                  <a:lnTo>
                    <a:pt x="1902" y="1901"/>
                  </a:lnTo>
                  <a:lnTo>
                    <a:pt x="1" y="3803"/>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 name="Google Shape;374;p21"/>
            <p:cNvSpPr/>
            <p:nvPr/>
          </p:nvSpPr>
          <p:spPr>
            <a:xfrm>
              <a:off x="8292887" y="1394818"/>
              <a:ext cx="43689" cy="120335"/>
            </a:xfrm>
            <a:custGeom>
              <a:rect b="b" l="l" r="r" t="t"/>
              <a:pathLst>
                <a:path extrusionOk="0" fill="none" h="4137" w="1502">
                  <a:moveTo>
                    <a:pt x="1" y="4136"/>
                  </a:moveTo>
                  <a:lnTo>
                    <a:pt x="1502" y="0"/>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 name="Google Shape;375;p21"/>
            <p:cNvSpPr/>
            <p:nvPr/>
          </p:nvSpPr>
          <p:spPr>
            <a:xfrm>
              <a:off x="8483055" y="1500548"/>
              <a:ext cx="31095" cy="31095"/>
            </a:xfrm>
            <a:custGeom>
              <a:rect b="b" l="l" r="r" t="t"/>
              <a:pathLst>
                <a:path extrusionOk="0" h="1069" w="1069">
                  <a:moveTo>
                    <a:pt x="535" y="1"/>
                  </a:moveTo>
                  <a:cubicBezTo>
                    <a:pt x="234" y="1"/>
                    <a:pt x="1" y="234"/>
                    <a:pt x="1" y="535"/>
                  </a:cubicBezTo>
                  <a:cubicBezTo>
                    <a:pt x="1" y="802"/>
                    <a:pt x="234" y="1068"/>
                    <a:pt x="535" y="1068"/>
                  </a:cubicBezTo>
                  <a:cubicBezTo>
                    <a:pt x="835" y="1068"/>
                    <a:pt x="1068" y="802"/>
                    <a:pt x="1068" y="535"/>
                  </a:cubicBezTo>
                  <a:cubicBezTo>
                    <a:pt x="1068" y="234"/>
                    <a:pt x="835" y="1"/>
                    <a:pt x="535" y="1"/>
                  </a:cubicBezTo>
                  <a:close/>
                </a:path>
              </a:pathLst>
            </a:custGeom>
            <a:solidFill>
              <a:srgbClr val="12D7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 name="Google Shape;376;p21"/>
            <p:cNvSpPr/>
            <p:nvPr/>
          </p:nvSpPr>
          <p:spPr>
            <a:xfrm>
              <a:off x="8528666" y="1500548"/>
              <a:ext cx="31065" cy="31095"/>
            </a:xfrm>
            <a:custGeom>
              <a:rect b="b" l="l" r="r" t="t"/>
              <a:pathLst>
                <a:path extrusionOk="0" h="1069" w="1068">
                  <a:moveTo>
                    <a:pt x="534" y="1"/>
                  </a:moveTo>
                  <a:cubicBezTo>
                    <a:pt x="267" y="1"/>
                    <a:pt x="0" y="234"/>
                    <a:pt x="0" y="535"/>
                  </a:cubicBezTo>
                  <a:cubicBezTo>
                    <a:pt x="0" y="802"/>
                    <a:pt x="267" y="1068"/>
                    <a:pt x="534" y="1068"/>
                  </a:cubicBezTo>
                  <a:cubicBezTo>
                    <a:pt x="834" y="1068"/>
                    <a:pt x="1068" y="802"/>
                    <a:pt x="1068" y="535"/>
                  </a:cubicBezTo>
                  <a:cubicBezTo>
                    <a:pt x="1068" y="234"/>
                    <a:pt x="834" y="1"/>
                    <a:pt x="534" y="1"/>
                  </a:cubicBezTo>
                  <a:close/>
                </a:path>
              </a:pathLst>
            </a:custGeom>
            <a:solidFill>
              <a:srgbClr val="12D7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 name="Google Shape;377;p21"/>
            <p:cNvSpPr/>
            <p:nvPr/>
          </p:nvSpPr>
          <p:spPr>
            <a:xfrm>
              <a:off x="8593674" y="1500548"/>
              <a:ext cx="31065" cy="31095"/>
            </a:xfrm>
            <a:custGeom>
              <a:rect b="b" l="l" r="r" t="t"/>
              <a:pathLst>
                <a:path extrusionOk="0" h="1069" w="1068">
                  <a:moveTo>
                    <a:pt x="534" y="1"/>
                  </a:moveTo>
                  <a:cubicBezTo>
                    <a:pt x="234" y="1"/>
                    <a:pt x="0" y="234"/>
                    <a:pt x="0" y="535"/>
                  </a:cubicBezTo>
                  <a:cubicBezTo>
                    <a:pt x="0" y="802"/>
                    <a:pt x="234" y="1068"/>
                    <a:pt x="534" y="1068"/>
                  </a:cubicBezTo>
                  <a:cubicBezTo>
                    <a:pt x="834" y="1068"/>
                    <a:pt x="1068" y="802"/>
                    <a:pt x="1068" y="535"/>
                  </a:cubicBezTo>
                  <a:cubicBezTo>
                    <a:pt x="1068" y="234"/>
                    <a:pt x="834" y="1"/>
                    <a:pt x="534" y="1"/>
                  </a:cubicBezTo>
                  <a:close/>
                </a:path>
              </a:pathLst>
            </a:custGeom>
            <a:solidFill>
              <a:srgbClr val="12D7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 name="Google Shape;378;p21"/>
            <p:cNvSpPr/>
            <p:nvPr/>
          </p:nvSpPr>
          <p:spPr>
            <a:xfrm>
              <a:off x="8219152" y="1627656"/>
              <a:ext cx="1656300" cy="29"/>
            </a:xfrm>
            <a:custGeom>
              <a:rect b="b" l="l" r="r" t="t"/>
              <a:pathLst>
                <a:path extrusionOk="0" fill="none" h="1" w="56942">
                  <a:moveTo>
                    <a:pt x="1" y="1"/>
                  </a:moveTo>
                  <a:lnTo>
                    <a:pt x="56941" y="1"/>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21"/>
            <p:cNvSpPr/>
            <p:nvPr/>
          </p:nvSpPr>
          <p:spPr>
            <a:xfrm>
              <a:off x="9975312" y="1627656"/>
              <a:ext cx="128101" cy="29"/>
            </a:xfrm>
            <a:custGeom>
              <a:rect b="b" l="l" r="r" t="t"/>
              <a:pathLst>
                <a:path extrusionOk="0" fill="none" h="1" w="4404">
                  <a:moveTo>
                    <a:pt x="0" y="1"/>
                  </a:moveTo>
                  <a:lnTo>
                    <a:pt x="4403" y="1"/>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 name="Google Shape;380;p21"/>
            <p:cNvSpPr/>
            <p:nvPr/>
          </p:nvSpPr>
          <p:spPr>
            <a:xfrm>
              <a:off x="10174205" y="1627656"/>
              <a:ext cx="163035" cy="29"/>
            </a:xfrm>
            <a:custGeom>
              <a:rect b="b" l="l" r="r" t="t"/>
              <a:pathLst>
                <a:path extrusionOk="0" fill="none" h="1" w="5605">
                  <a:moveTo>
                    <a:pt x="0" y="1"/>
                  </a:moveTo>
                  <a:lnTo>
                    <a:pt x="5604" y="1"/>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 name="Google Shape;381;p21"/>
            <p:cNvSpPr/>
            <p:nvPr/>
          </p:nvSpPr>
          <p:spPr>
            <a:xfrm>
              <a:off x="8219152" y="1757673"/>
              <a:ext cx="1036300" cy="29"/>
            </a:xfrm>
            <a:custGeom>
              <a:rect b="b" l="l" r="r" t="t"/>
              <a:pathLst>
                <a:path extrusionOk="0" fill="none" h="1" w="35627">
                  <a:moveTo>
                    <a:pt x="1" y="1"/>
                  </a:moveTo>
                  <a:lnTo>
                    <a:pt x="35626" y="1"/>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21"/>
            <p:cNvSpPr/>
            <p:nvPr/>
          </p:nvSpPr>
          <p:spPr>
            <a:xfrm>
              <a:off x="9408676" y="1757673"/>
              <a:ext cx="186335" cy="29"/>
            </a:xfrm>
            <a:custGeom>
              <a:rect b="b" l="l" r="r" t="t"/>
              <a:pathLst>
                <a:path extrusionOk="0" fill="none" h="1" w="6406">
                  <a:moveTo>
                    <a:pt x="1" y="1"/>
                  </a:moveTo>
                  <a:lnTo>
                    <a:pt x="6405" y="1"/>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 name="Google Shape;383;p21"/>
            <p:cNvSpPr/>
            <p:nvPr/>
          </p:nvSpPr>
          <p:spPr>
            <a:xfrm>
              <a:off x="9090440" y="1832396"/>
              <a:ext cx="504581" cy="29"/>
            </a:xfrm>
            <a:custGeom>
              <a:rect b="b" l="l" r="r" t="t"/>
              <a:pathLst>
                <a:path extrusionOk="0" fill="none" h="1" w="17347">
                  <a:moveTo>
                    <a:pt x="17346" y="0"/>
                  </a:moveTo>
                  <a:lnTo>
                    <a:pt x="0"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 name="Google Shape;384;p21"/>
            <p:cNvSpPr/>
            <p:nvPr/>
          </p:nvSpPr>
          <p:spPr>
            <a:xfrm>
              <a:off x="8919673" y="1832396"/>
              <a:ext cx="101923" cy="29"/>
            </a:xfrm>
            <a:custGeom>
              <a:rect b="b" l="l" r="r" t="t"/>
              <a:pathLst>
                <a:path extrusionOk="0" fill="none" h="1" w="3504">
                  <a:moveTo>
                    <a:pt x="3503" y="0"/>
                  </a:moveTo>
                  <a:lnTo>
                    <a:pt x="1"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 name="Google Shape;385;p21"/>
            <p:cNvSpPr/>
            <p:nvPr/>
          </p:nvSpPr>
          <p:spPr>
            <a:xfrm>
              <a:off x="8737271" y="1832396"/>
              <a:ext cx="101894" cy="29"/>
            </a:xfrm>
            <a:custGeom>
              <a:rect b="b" l="l" r="r" t="t"/>
              <a:pathLst>
                <a:path extrusionOk="0" fill="none" h="1" w="3503">
                  <a:moveTo>
                    <a:pt x="3503" y="0"/>
                  </a:moveTo>
                  <a:lnTo>
                    <a:pt x="0"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 name="Google Shape;386;p21"/>
            <p:cNvSpPr/>
            <p:nvPr/>
          </p:nvSpPr>
          <p:spPr>
            <a:xfrm>
              <a:off x="8555829" y="1832396"/>
              <a:ext cx="100934" cy="29"/>
            </a:xfrm>
            <a:custGeom>
              <a:rect b="b" l="l" r="r" t="t"/>
              <a:pathLst>
                <a:path extrusionOk="0" fill="none" h="1" w="3470">
                  <a:moveTo>
                    <a:pt x="3470" y="0"/>
                  </a:moveTo>
                  <a:lnTo>
                    <a:pt x="1"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 name="Google Shape;387;p21"/>
            <p:cNvSpPr/>
            <p:nvPr/>
          </p:nvSpPr>
          <p:spPr>
            <a:xfrm>
              <a:off x="8373428" y="1832396"/>
              <a:ext cx="100934" cy="29"/>
            </a:xfrm>
            <a:custGeom>
              <a:rect b="b" l="l" r="r" t="t"/>
              <a:pathLst>
                <a:path extrusionOk="0" fill="none" h="1" w="3470">
                  <a:moveTo>
                    <a:pt x="3470" y="0"/>
                  </a:moveTo>
                  <a:lnTo>
                    <a:pt x="0"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 name="Google Shape;388;p21"/>
            <p:cNvSpPr/>
            <p:nvPr/>
          </p:nvSpPr>
          <p:spPr>
            <a:xfrm>
              <a:off x="8373428" y="1923582"/>
              <a:ext cx="1570900" cy="29"/>
            </a:xfrm>
            <a:custGeom>
              <a:rect b="b" l="l" r="r" t="t"/>
              <a:pathLst>
                <a:path extrusionOk="0" fill="none" h="1" w="54006">
                  <a:moveTo>
                    <a:pt x="54006" y="1"/>
                  </a:moveTo>
                  <a:lnTo>
                    <a:pt x="0" y="1"/>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 name="Google Shape;389;p21"/>
            <p:cNvSpPr/>
            <p:nvPr/>
          </p:nvSpPr>
          <p:spPr>
            <a:xfrm>
              <a:off x="8219152" y="1832396"/>
              <a:ext cx="36912" cy="29"/>
            </a:xfrm>
            <a:custGeom>
              <a:rect b="b" l="l" r="r" t="t"/>
              <a:pathLst>
                <a:path extrusionOk="0" fill="none" h="1" w="1269">
                  <a:moveTo>
                    <a:pt x="1268" y="0"/>
                  </a:moveTo>
                  <a:lnTo>
                    <a:pt x="1"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 name="Google Shape;390;p21"/>
            <p:cNvSpPr/>
            <p:nvPr/>
          </p:nvSpPr>
          <p:spPr>
            <a:xfrm>
              <a:off x="8219152" y="1923582"/>
              <a:ext cx="36912" cy="29"/>
            </a:xfrm>
            <a:custGeom>
              <a:rect b="b" l="l" r="r" t="t"/>
              <a:pathLst>
                <a:path extrusionOk="0" fill="none" h="1" w="1269">
                  <a:moveTo>
                    <a:pt x="1268" y="1"/>
                  </a:moveTo>
                  <a:lnTo>
                    <a:pt x="1" y="1"/>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 name="Google Shape;391;p21"/>
            <p:cNvSpPr/>
            <p:nvPr/>
          </p:nvSpPr>
          <p:spPr>
            <a:xfrm>
              <a:off x="8219152" y="2014798"/>
              <a:ext cx="36912" cy="29"/>
            </a:xfrm>
            <a:custGeom>
              <a:rect b="b" l="l" r="r" t="t"/>
              <a:pathLst>
                <a:path extrusionOk="0" fill="none" h="1" w="1269">
                  <a:moveTo>
                    <a:pt x="1268" y="0"/>
                  </a:moveTo>
                  <a:lnTo>
                    <a:pt x="1"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 name="Google Shape;392;p21"/>
            <p:cNvSpPr/>
            <p:nvPr/>
          </p:nvSpPr>
          <p:spPr>
            <a:xfrm>
              <a:off x="8219152" y="2105984"/>
              <a:ext cx="36912" cy="29"/>
            </a:xfrm>
            <a:custGeom>
              <a:rect b="b" l="l" r="r" t="t"/>
              <a:pathLst>
                <a:path extrusionOk="0" fill="none" h="1" w="1269">
                  <a:moveTo>
                    <a:pt x="1268" y="1"/>
                  </a:moveTo>
                  <a:lnTo>
                    <a:pt x="1" y="1"/>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 name="Google Shape;393;p21"/>
            <p:cNvSpPr/>
            <p:nvPr/>
          </p:nvSpPr>
          <p:spPr>
            <a:xfrm>
              <a:off x="10039331" y="1923582"/>
              <a:ext cx="216411" cy="29"/>
            </a:xfrm>
            <a:custGeom>
              <a:rect b="b" l="l" r="r" t="t"/>
              <a:pathLst>
                <a:path extrusionOk="0" fill="none" h="1" w="7440">
                  <a:moveTo>
                    <a:pt x="1" y="1"/>
                  </a:moveTo>
                  <a:lnTo>
                    <a:pt x="7439" y="1"/>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 name="Google Shape;394;p21"/>
            <p:cNvSpPr/>
            <p:nvPr/>
          </p:nvSpPr>
          <p:spPr>
            <a:xfrm>
              <a:off x="8369559" y="2014798"/>
              <a:ext cx="434713" cy="29"/>
            </a:xfrm>
            <a:custGeom>
              <a:rect b="b" l="l" r="r" t="t"/>
              <a:pathLst>
                <a:path extrusionOk="0" fill="none" h="1" w="14945">
                  <a:moveTo>
                    <a:pt x="0" y="0"/>
                  </a:moveTo>
                  <a:lnTo>
                    <a:pt x="14944" y="0"/>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 name="Google Shape;395;p21"/>
            <p:cNvSpPr/>
            <p:nvPr/>
          </p:nvSpPr>
          <p:spPr>
            <a:xfrm>
              <a:off x="8369559" y="2107933"/>
              <a:ext cx="434713" cy="29"/>
            </a:xfrm>
            <a:custGeom>
              <a:rect b="b" l="l" r="r" t="t"/>
              <a:pathLst>
                <a:path extrusionOk="0" fill="none" h="1" w="14945">
                  <a:moveTo>
                    <a:pt x="0" y="1"/>
                  </a:moveTo>
                  <a:lnTo>
                    <a:pt x="14944" y="1"/>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 name="Google Shape;396;p21"/>
            <p:cNvSpPr/>
            <p:nvPr/>
          </p:nvSpPr>
          <p:spPr>
            <a:xfrm>
              <a:off x="8369559" y="2202057"/>
              <a:ext cx="434713" cy="29"/>
            </a:xfrm>
            <a:custGeom>
              <a:rect b="b" l="l" r="r" t="t"/>
              <a:pathLst>
                <a:path extrusionOk="0" fill="none" h="1" w="14945">
                  <a:moveTo>
                    <a:pt x="0" y="0"/>
                  </a:moveTo>
                  <a:lnTo>
                    <a:pt x="14944" y="0"/>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 name="Google Shape;397;p21"/>
            <p:cNvSpPr/>
            <p:nvPr/>
          </p:nvSpPr>
          <p:spPr>
            <a:xfrm>
              <a:off x="8369559" y="2295192"/>
              <a:ext cx="434713" cy="29"/>
            </a:xfrm>
            <a:custGeom>
              <a:rect b="b" l="l" r="r" t="t"/>
              <a:pathLst>
                <a:path extrusionOk="0" fill="none" h="1" w="14945">
                  <a:moveTo>
                    <a:pt x="0" y="1"/>
                  </a:moveTo>
                  <a:lnTo>
                    <a:pt x="14944" y="1"/>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21"/>
            <p:cNvSpPr/>
            <p:nvPr/>
          </p:nvSpPr>
          <p:spPr>
            <a:xfrm>
              <a:off x="9090440" y="2295192"/>
              <a:ext cx="884929" cy="29"/>
            </a:xfrm>
            <a:custGeom>
              <a:rect b="b" l="l" r="r" t="t"/>
              <a:pathLst>
                <a:path extrusionOk="0" fill="none" h="1" w="30423">
                  <a:moveTo>
                    <a:pt x="0" y="1"/>
                  </a:moveTo>
                  <a:lnTo>
                    <a:pt x="30422" y="1"/>
                  </a:lnTo>
                </a:path>
              </a:pathLst>
            </a:custGeom>
            <a:noFill/>
            <a:ln cap="rnd" cmpd="sng" w="208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 name="Google Shape;399;p21"/>
            <p:cNvSpPr/>
            <p:nvPr/>
          </p:nvSpPr>
          <p:spPr>
            <a:xfrm>
              <a:off x="9615336" y="2202057"/>
              <a:ext cx="360016" cy="29"/>
            </a:xfrm>
            <a:custGeom>
              <a:rect b="b" l="l" r="r" t="t"/>
              <a:pathLst>
                <a:path extrusionOk="0" fill="none" h="1" w="12377">
                  <a:moveTo>
                    <a:pt x="1" y="0"/>
                  </a:moveTo>
                  <a:lnTo>
                    <a:pt x="12376" y="0"/>
                  </a:lnTo>
                </a:path>
              </a:pathLst>
            </a:custGeom>
            <a:noFill/>
            <a:ln cap="rnd" cmpd="sng" w="208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 name="Google Shape;400;p21"/>
            <p:cNvSpPr/>
            <p:nvPr/>
          </p:nvSpPr>
          <p:spPr>
            <a:xfrm>
              <a:off x="9832671" y="2105984"/>
              <a:ext cx="142674" cy="29"/>
            </a:xfrm>
            <a:custGeom>
              <a:rect b="b" l="l" r="r" t="t"/>
              <a:pathLst>
                <a:path extrusionOk="0" fill="none" h="1" w="4905">
                  <a:moveTo>
                    <a:pt x="1" y="1"/>
                  </a:moveTo>
                  <a:lnTo>
                    <a:pt x="4904" y="1"/>
                  </a:lnTo>
                </a:path>
              </a:pathLst>
            </a:custGeom>
            <a:noFill/>
            <a:ln cap="rnd" cmpd="sng" w="208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01" name="Google Shape;401;p21"/>
          <p:cNvGrpSpPr/>
          <p:nvPr/>
        </p:nvGrpSpPr>
        <p:grpSpPr>
          <a:xfrm flipH="1">
            <a:off x="7058591" y="1071875"/>
            <a:ext cx="2085403" cy="2999739"/>
            <a:chOff x="7435625" y="1209875"/>
            <a:chExt cx="1470250" cy="2114875"/>
          </a:xfrm>
        </p:grpSpPr>
        <p:sp>
          <p:nvSpPr>
            <p:cNvPr id="402" name="Google Shape;402;p21"/>
            <p:cNvSpPr/>
            <p:nvPr/>
          </p:nvSpPr>
          <p:spPr>
            <a:xfrm>
              <a:off x="7658275" y="3273025"/>
              <a:ext cx="120950" cy="12550"/>
            </a:xfrm>
            <a:custGeom>
              <a:rect b="b" l="l" r="r" t="t"/>
              <a:pathLst>
                <a:path extrusionOk="0" h="502" w="4838">
                  <a:moveTo>
                    <a:pt x="401" y="1"/>
                  </a:moveTo>
                  <a:cubicBezTo>
                    <a:pt x="168" y="1"/>
                    <a:pt x="1" y="201"/>
                    <a:pt x="1" y="434"/>
                  </a:cubicBezTo>
                  <a:lnTo>
                    <a:pt x="1" y="501"/>
                  </a:lnTo>
                  <a:cubicBezTo>
                    <a:pt x="1" y="268"/>
                    <a:pt x="168" y="101"/>
                    <a:pt x="401" y="101"/>
                  </a:cubicBezTo>
                  <a:lnTo>
                    <a:pt x="4404" y="101"/>
                  </a:lnTo>
                  <a:cubicBezTo>
                    <a:pt x="4637" y="101"/>
                    <a:pt x="4838" y="268"/>
                    <a:pt x="4838" y="501"/>
                  </a:cubicBezTo>
                  <a:lnTo>
                    <a:pt x="4838" y="434"/>
                  </a:lnTo>
                  <a:cubicBezTo>
                    <a:pt x="4838"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 name="Google Shape;403;p21"/>
            <p:cNvSpPr/>
            <p:nvPr/>
          </p:nvSpPr>
          <p:spPr>
            <a:xfrm>
              <a:off x="7494000" y="3273025"/>
              <a:ext cx="120950" cy="12550"/>
            </a:xfrm>
            <a:custGeom>
              <a:rect b="b" l="l" r="r" t="t"/>
              <a:pathLst>
                <a:path extrusionOk="0" h="502" w="4838">
                  <a:moveTo>
                    <a:pt x="434" y="1"/>
                  </a:moveTo>
                  <a:cubicBezTo>
                    <a:pt x="201" y="1"/>
                    <a:pt x="0" y="201"/>
                    <a:pt x="0" y="434"/>
                  </a:cubicBezTo>
                  <a:lnTo>
                    <a:pt x="0" y="501"/>
                  </a:lnTo>
                  <a:cubicBezTo>
                    <a:pt x="0" y="268"/>
                    <a:pt x="201" y="101"/>
                    <a:pt x="434" y="101"/>
                  </a:cubicBezTo>
                  <a:lnTo>
                    <a:pt x="4437" y="101"/>
                  </a:lnTo>
                  <a:cubicBezTo>
                    <a:pt x="4637" y="101"/>
                    <a:pt x="4837" y="268"/>
                    <a:pt x="4837" y="501"/>
                  </a:cubicBezTo>
                  <a:lnTo>
                    <a:pt x="4837" y="434"/>
                  </a:lnTo>
                  <a:cubicBezTo>
                    <a:pt x="4837" y="201"/>
                    <a:pt x="4637"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 name="Google Shape;404;p21"/>
            <p:cNvSpPr/>
            <p:nvPr/>
          </p:nvSpPr>
          <p:spPr>
            <a:xfrm>
              <a:off x="7821725" y="3273025"/>
              <a:ext cx="120950" cy="12550"/>
            </a:xfrm>
            <a:custGeom>
              <a:rect b="b" l="l" r="r" t="t"/>
              <a:pathLst>
                <a:path extrusionOk="0" h="502" w="4838">
                  <a:moveTo>
                    <a:pt x="434" y="1"/>
                  </a:moveTo>
                  <a:cubicBezTo>
                    <a:pt x="201" y="1"/>
                    <a:pt x="1" y="201"/>
                    <a:pt x="1" y="434"/>
                  </a:cubicBezTo>
                  <a:lnTo>
                    <a:pt x="1" y="501"/>
                  </a:lnTo>
                  <a:cubicBezTo>
                    <a:pt x="1" y="268"/>
                    <a:pt x="201" y="101"/>
                    <a:pt x="434" y="101"/>
                  </a:cubicBezTo>
                  <a:lnTo>
                    <a:pt x="4437" y="101"/>
                  </a:lnTo>
                  <a:cubicBezTo>
                    <a:pt x="4671" y="101"/>
                    <a:pt x="4838" y="268"/>
                    <a:pt x="4838" y="501"/>
                  </a:cubicBezTo>
                  <a:lnTo>
                    <a:pt x="4838" y="434"/>
                  </a:lnTo>
                  <a:cubicBezTo>
                    <a:pt x="4838" y="201"/>
                    <a:pt x="4671"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 name="Google Shape;405;p21"/>
            <p:cNvSpPr/>
            <p:nvPr/>
          </p:nvSpPr>
          <p:spPr>
            <a:xfrm>
              <a:off x="7970175" y="3087075"/>
              <a:ext cx="106775" cy="109250"/>
            </a:xfrm>
            <a:custGeom>
              <a:rect b="b" l="l" r="r" t="t"/>
              <a:pathLst>
                <a:path extrusionOk="0" h="4370" w="4271">
                  <a:moveTo>
                    <a:pt x="2135" y="0"/>
                  </a:moveTo>
                  <a:cubicBezTo>
                    <a:pt x="968" y="0"/>
                    <a:pt x="0" y="967"/>
                    <a:pt x="0" y="2168"/>
                  </a:cubicBezTo>
                  <a:cubicBezTo>
                    <a:pt x="0" y="3403"/>
                    <a:pt x="968" y="4370"/>
                    <a:pt x="2135" y="4370"/>
                  </a:cubicBezTo>
                  <a:cubicBezTo>
                    <a:pt x="3336" y="4370"/>
                    <a:pt x="4270" y="3403"/>
                    <a:pt x="4270" y="2168"/>
                  </a:cubicBezTo>
                  <a:cubicBezTo>
                    <a:pt x="4270" y="967"/>
                    <a:pt x="3336" y="0"/>
                    <a:pt x="2135" y="0"/>
                  </a:cubicBezTo>
                  <a:close/>
                </a:path>
              </a:pathLst>
            </a:custGeom>
            <a:solidFill>
              <a:srgbClr val="E0F3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 name="Google Shape;406;p21"/>
            <p:cNvSpPr/>
            <p:nvPr/>
          </p:nvSpPr>
          <p:spPr>
            <a:xfrm>
              <a:off x="7970175" y="3087075"/>
              <a:ext cx="106775" cy="106750"/>
            </a:xfrm>
            <a:custGeom>
              <a:rect b="b" l="l" r="r" t="t"/>
              <a:pathLst>
                <a:path extrusionOk="0" h="4270" w="4271">
                  <a:moveTo>
                    <a:pt x="2135" y="0"/>
                  </a:moveTo>
                  <a:cubicBezTo>
                    <a:pt x="968" y="0"/>
                    <a:pt x="0" y="934"/>
                    <a:pt x="0" y="2135"/>
                  </a:cubicBezTo>
                  <a:cubicBezTo>
                    <a:pt x="0" y="3302"/>
                    <a:pt x="968" y="4270"/>
                    <a:pt x="2135" y="4270"/>
                  </a:cubicBezTo>
                  <a:cubicBezTo>
                    <a:pt x="3336" y="4270"/>
                    <a:pt x="4270" y="3302"/>
                    <a:pt x="4270" y="2135"/>
                  </a:cubicBezTo>
                  <a:cubicBezTo>
                    <a:pt x="4270" y="934"/>
                    <a:pt x="3336" y="0"/>
                    <a:pt x="2135" y="0"/>
                  </a:cubicBezTo>
                  <a:close/>
                </a:path>
              </a:pathLst>
            </a:custGeom>
            <a:solidFill>
              <a:srgbClr val="B6BA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 name="Google Shape;407;p21"/>
            <p:cNvSpPr/>
            <p:nvPr/>
          </p:nvSpPr>
          <p:spPr>
            <a:xfrm>
              <a:off x="7980175" y="3096250"/>
              <a:ext cx="87600" cy="88400"/>
            </a:xfrm>
            <a:custGeom>
              <a:rect b="b" l="l" r="r" t="t"/>
              <a:pathLst>
                <a:path extrusionOk="0" h="3536" w="3504">
                  <a:moveTo>
                    <a:pt x="1735" y="0"/>
                  </a:moveTo>
                  <a:cubicBezTo>
                    <a:pt x="768" y="0"/>
                    <a:pt x="1" y="801"/>
                    <a:pt x="1" y="1768"/>
                  </a:cubicBezTo>
                  <a:cubicBezTo>
                    <a:pt x="1" y="2735"/>
                    <a:pt x="768" y="3536"/>
                    <a:pt x="1735" y="3536"/>
                  </a:cubicBezTo>
                  <a:cubicBezTo>
                    <a:pt x="2703" y="3536"/>
                    <a:pt x="3503" y="2735"/>
                    <a:pt x="3503" y="1768"/>
                  </a:cubicBezTo>
                  <a:cubicBezTo>
                    <a:pt x="3503" y="801"/>
                    <a:pt x="2703" y="0"/>
                    <a:pt x="1735" y="0"/>
                  </a:cubicBezTo>
                  <a:close/>
                </a:path>
              </a:pathLst>
            </a:custGeom>
            <a:solidFill>
              <a:srgbClr val="D0DD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 name="Google Shape;408;p21"/>
            <p:cNvSpPr/>
            <p:nvPr/>
          </p:nvSpPr>
          <p:spPr>
            <a:xfrm>
              <a:off x="7980175" y="3139600"/>
              <a:ext cx="87600" cy="45050"/>
            </a:xfrm>
            <a:custGeom>
              <a:rect b="b" l="l" r="r" t="t"/>
              <a:pathLst>
                <a:path extrusionOk="0" h="1802" w="3504">
                  <a:moveTo>
                    <a:pt x="1" y="1"/>
                  </a:moveTo>
                  <a:cubicBezTo>
                    <a:pt x="1" y="1"/>
                    <a:pt x="1" y="34"/>
                    <a:pt x="1" y="34"/>
                  </a:cubicBezTo>
                  <a:cubicBezTo>
                    <a:pt x="1" y="1001"/>
                    <a:pt x="768" y="1802"/>
                    <a:pt x="1735" y="1802"/>
                  </a:cubicBezTo>
                  <a:cubicBezTo>
                    <a:pt x="2703" y="1802"/>
                    <a:pt x="3503" y="1001"/>
                    <a:pt x="3503" y="34"/>
                  </a:cubicBezTo>
                  <a:cubicBezTo>
                    <a:pt x="3503" y="34"/>
                    <a:pt x="3503" y="34"/>
                    <a:pt x="3503" y="1"/>
                  </a:cubicBezTo>
                  <a:cubicBezTo>
                    <a:pt x="3503" y="968"/>
                    <a:pt x="2703" y="1735"/>
                    <a:pt x="1735" y="1735"/>
                  </a:cubicBezTo>
                  <a:cubicBezTo>
                    <a:pt x="768" y="1735"/>
                    <a:pt x="1" y="968"/>
                    <a:pt x="1" y="1"/>
                  </a:cubicBezTo>
                  <a:close/>
                </a:path>
              </a:pathLst>
            </a:custGeom>
            <a:solidFill>
              <a:srgbClr val="E0F3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 name="Google Shape;409;p21"/>
            <p:cNvSpPr/>
            <p:nvPr/>
          </p:nvSpPr>
          <p:spPr>
            <a:xfrm>
              <a:off x="7631600" y="2647575"/>
              <a:ext cx="102600" cy="30900"/>
            </a:xfrm>
            <a:custGeom>
              <a:rect b="b" l="l" r="r" t="t"/>
              <a:pathLst>
                <a:path extrusionOk="0" h="1236" w="4104">
                  <a:moveTo>
                    <a:pt x="634" y="1"/>
                  </a:moveTo>
                  <a:cubicBezTo>
                    <a:pt x="301" y="1"/>
                    <a:pt x="0" y="268"/>
                    <a:pt x="0" y="601"/>
                  </a:cubicBezTo>
                  <a:cubicBezTo>
                    <a:pt x="0"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21"/>
            <p:cNvSpPr/>
            <p:nvPr/>
          </p:nvSpPr>
          <p:spPr>
            <a:xfrm>
              <a:off x="7753350" y="2647575"/>
              <a:ext cx="102600" cy="30900"/>
            </a:xfrm>
            <a:custGeom>
              <a:rect b="b" l="l" r="r" t="t"/>
              <a:pathLst>
                <a:path extrusionOk="0" h="1236" w="4104">
                  <a:moveTo>
                    <a:pt x="634" y="1"/>
                  </a:moveTo>
                  <a:cubicBezTo>
                    <a:pt x="301" y="1"/>
                    <a:pt x="1" y="268"/>
                    <a:pt x="1" y="601"/>
                  </a:cubicBezTo>
                  <a:cubicBezTo>
                    <a:pt x="1"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 name="Google Shape;411;p21"/>
            <p:cNvSpPr/>
            <p:nvPr/>
          </p:nvSpPr>
          <p:spPr>
            <a:xfrm>
              <a:off x="7478150" y="2827700"/>
              <a:ext cx="664675" cy="30900"/>
            </a:xfrm>
            <a:custGeom>
              <a:rect b="b" l="l" r="r" t="t"/>
              <a:pathLst>
                <a:path extrusionOk="0" h="1236" w="26587">
                  <a:moveTo>
                    <a:pt x="634" y="1"/>
                  </a:moveTo>
                  <a:cubicBezTo>
                    <a:pt x="301" y="1"/>
                    <a:pt x="1" y="268"/>
                    <a:pt x="1" y="601"/>
                  </a:cubicBezTo>
                  <a:cubicBezTo>
                    <a:pt x="1" y="968"/>
                    <a:pt x="301" y="1235"/>
                    <a:pt x="634" y="1235"/>
                  </a:cubicBezTo>
                  <a:lnTo>
                    <a:pt x="25953" y="1235"/>
                  </a:lnTo>
                  <a:cubicBezTo>
                    <a:pt x="26286" y="1235"/>
                    <a:pt x="26586" y="968"/>
                    <a:pt x="26586" y="601"/>
                  </a:cubicBezTo>
                  <a:cubicBezTo>
                    <a:pt x="26586" y="268"/>
                    <a:pt x="26286" y="1"/>
                    <a:pt x="25953" y="1"/>
                  </a:cubicBezTo>
                  <a:close/>
                </a:path>
              </a:pathLst>
            </a:custGeom>
            <a:solidFill>
              <a:srgbClr val="FFC4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 name="Google Shape;412;p21"/>
            <p:cNvSpPr/>
            <p:nvPr/>
          </p:nvSpPr>
          <p:spPr>
            <a:xfrm>
              <a:off x="7977675" y="2891100"/>
              <a:ext cx="130125" cy="31700"/>
            </a:xfrm>
            <a:custGeom>
              <a:rect b="b" l="l" r="r" t="t"/>
              <a:pathLst>
                <a:path extrusionOk="0" h="1268" w="5205">
                  <a:moveTo>
                    <a:pt x="634" y="0"/>
                  </a:moveTo>
                  <a:cubicBezTo>
                    <a:pt x="267" y="0"/>
                    <a:pt x="1" y="300"/>
                    <a:pt x="1" y="634"/>
                  </a:cubicBezTo>
                  <a:cubicBezTo>
                    <a:pt x="1" y="1001"/>
                    <a:pt x="267" y="1268"/>
                    <a:pt x="634" y="1268"/>
                  </a:cubicBezTo>
                  <a:lnTo>
                    <a:pt x="4571" y="1268"/>
                  </a:lnTo>
                  <a:cubicBezTo>
                    <a:pt x="4937" y="1268"/>
                    <a:pt x="5204" y="1001"/>
                    <a:pt x="5204" y="634"/>
                  </a:cubicBezTo>
                  <a:cubicBezTo>
                    <a:pt x="5204" y="300"/>
                    <a:pt x="4937" y="0"/>
                    <a:pt x="4571" y="0"/>
                  </a:cubicBezTo>
                  <a:close/>
                </a:path>
              </a:pathLst>
            </a:custGeom>
            <a:solidFill>
              <a:srgbClr val="FFC4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 name="Google Shape;413;p21"/>
            <p:cNvSpPr/>
            <p:nvPr/>
          </p:nvSpPr>
          <p:spPr>
            <a:xfrm>
              <a:off x="7840925" y="2891100"/>
              <a:ext cx="117600" cy="31700"/>
            </a:xfrm>
            <a:custGeom>
              <a:rect b="b" l="l" r="r" t="t"/>
              <a:pathLst>
                <a:path extrusionOk="0" h="1268" w="4704">
                  <a:moveTo>
                    <a:pt x="634" y="0"/>
                  </a:moveTo>
                  <a:cubicBezTo>
                    <a:pt x="300" y="0"/>
                    <a:pt x="0" y="300"/>
                    <a:pt x="0" y="634"/>
                  </a:cubicBezTo>
                  <a:cubicBezTo>
                    <a:pt x="0" y="1001"/>
                    <a:pt x="300" y="1268"/>
                    <a:pt x="634" y="1268"/>
                  </a:cubicBezTo>
                  <a:lnTo>
                    <a:pt x="4070" y="1268"/>
                  </a:lnTo>
                  <a:cubicBezTo>
                    <a:pt x="4437" y="1268"/>
                    <a:pt x="4703" y="1001"/>
                    <a:pt x="4703" y="634"/>
                  </a:cubicBezTo>
                  <a:cubicBezTo>
                    <a:pt x="4703" y="300"/>
                    <a:pt x="4403" y="0"/>
                    <a:pt x="4070" y="0"/>
                  </a:cubicBezTo>
                  <a:close/>
                </a:path>
              </a:pathLst>
            </a:custGeom>
            <a:solidFill>
              <a:srgbClr val="FFC4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 name="Google Shape;414;p21"/>
            <p:cNvSpPr/>
            <p:nvPr/>
          </p:nvSpPr>
          <p:spPr>
            <a:xfrm>
              <a:off x="7735850" y="2445775"/>
              <a:ext cx="619625" cy="520400"/>
            </a:xfrm>
            <a:custGeom>
              <a:rect b="b" l="l" r="r" t="t"/>
              <a:pathLst>
                <a:path extrusionOk="0" h="20816" w="24785">
                  <a:moveTo>
                    <a:pt x="20815" y="0"/>
                  </a:moveTo>
                  <a:lnTo>
                    <a:pt x="0" y="20815"/>
                  </a:lnTo>
                  <a:lnTo>
                    <a:pt x="4303" y="20815"/>
                  </a:lnTo>
                  <a:lnTo>
                    <a:pt x="24584" y="534"/>
                  </a:lnTo>
                  <a:lnTo>
                    <a:pt x="24784" y="0"/>
                  </a:lnTo>
                  <a:close/>
                </a:path>
              </a:pathLst>
            </a:custGeom>
            <a:solidFill>
              <a:srgbClr val="E1F1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 name="Google Shape;415;p21"/>
            <p:cNvSpPr/>
            <p:nvPr/>
          </p:nvSpPr>
          <p:spPr>
            <a:xfrm>
              <a:off x="7435625" y="1671050"/>
              <a:ext cx="1062450" cy="1653700"/>
            </a:xfrm>
            <a:custGeom>
              <a:rect b="b" l="l" r="r" t="t"/>
              <a:pathLst>
                <a:path extrusionOk="0" h="66148" w="42498">
                  <a:moveTo>
                    <a:pt x="2169" y="1"/>
                  </a:moveTo>
                  <a:cubicBezTo>
                    <a:pt x="968" y="1"/>
                    <a:pt x="0" y="968"/>
                    <a:pt x="0" y="2169"/>
                  </a:cubicBezTo>
                  <a:lnTo>
                    <a:pt x="0" y="63980"/>
                  </a:lnTo>
                  <a:cubicBezTo>
                    <a:pt x="0" y="65181"/>
                    <a:pt x="968" y="66148"/>
                    <a:pt x="2169" y="66148"/>
                  </a:cubicBezTo>
                  <a:lnTo>
                    <a:pt x="40329" y="66148"/>
                  </a:lnTo>
                  <a:cubicBezTo>
                    <a:pt x="41530" y="66148"/>
                    <a:pt x="42497" y="65181"/>
                    <a:pt x="42497" y="63980"/>
                  </a:cubicBezTo>
                  <a:lnTo>
                    <a:pt x="42497" y="2169"/>
                  </a:lnTo>
                  <a:cubicBezTo>
                    <a:pt x="42497" y="968"/>
                    <a:pt x="41530" y="1"/>
                    <a:pt x="4032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 name="Google Shape;416;p21"/>
            <p:cNvSpPr/>
            <p:nvPr/>
          </p:nvSpPr>
          <p:spPr>
            <a:xfrm>
              <a:off x="7435625" y="1671050"/>
              <a:ext cx="1062450" cy="150125"/>
            </a:xfrm>
            <a:custGeom>
              <a:rect b="b" l="l" r="r" t="t"/>
              <a:pathLst>
                <a:path extrusionOk="0" h="6005" w="42498">
                  <a:moveTo>
                    <a:pt x="1635" y="1"/>
                  </a:moveTo>
                  <a:cubicBezTo>
                    <a:pt x="734" y="1"/>
                    <a:pt x="0" y="734"/>
                    <a:pt x="0" y="1635"/>
                  </a:cubicBezTo>
                  <a:lnTo>
                    <a:pt x="0" y="6005"/>
                  </a:lnTo>
                  <a:lnTo>
                    <a:pt x="42497" y="6005"/>
                  </a:lnTo>
                  <a:lnTo>
                    <a:pt x="42497" y="1635"/>
                  </a:lnTo>
                  <a:cubicBezTo>
                    <a:pt x="42497" y="734"/>
                    <a:pt x="41764" y="1"/>
                    <a:pt x="408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 name="Google Shape;417;p21"/>
            <p:cNvSpPr/>
            <p:nvPr/>
          </p:nvSpPr>
          <p:spPr>
            <a:xfrm>
              <a:off x="7493175" y="1866200"/>
              <a:ext cx="949850" cy="1409350"/>
            </a:xfrm>
            <a:custGeom>
              <a:rect b="b" l="l" r="r" t="t"/>
              <a:pathLst>
                <a:path extrusionOk="0" h="56374" w="37994">
                  <a:moveTo>
                    <a:pt x="36259" y="56374"/>
                  </a:moveTo>
                  <a:lnTo>
                    <a:pt x="1768" y="56374"/>
                  </a:lnTo>
                  <a:cubicBezTo>
                    <a:pt x="801" y="56374"/>
                    <a:pt x="0" y="55607"/>
                    <a:pt x="0" y="54639"/>
                  </a:cubicBezTo>
                  <a:lnTo>
                    <a:pt x="0" y="1735"/>
                  </a:lnTo>
                  <a:cubicBezTo>
                    <a:pt x="0" y="767"/>
                    <a:pt x="801" y="0"/>
                    <a:pt x="1768" y="0"/>
                  </a:cubicBezTo>
                  <a:lnTo>
                    <a:pt x="36259" y="0"/>
                  </a:lnTo>
                  <a:cubicBezTo>
                    <a:pt x="37227" y="0"/>
                    <a:pt x="37994" y="767"/>
                    <a:pt x="37994" y="1735"/>
                  </a:cubicBezTo>
                  <a:lnTo>
                    <a:pt x="37994" y="54639"/>
                  </a:lnTo>
                  <a:cubicBezTo>
                    <a:pt x="37994" y="55607"/>
                    <a:pt x="37227" y="56374"/>
                    <a:pt x="36259" y="56374"/>
                  </a:cubicBezTo>
                  <a:close/>
                </a:path>
              </a:pathLst>
            </a:custGeom>
            <a:solidFill>
              <a:srgbClr val="24086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 name="Google Shape;418;p21"/>
            <p:cNvSpPr/>
            <p:nvPr/>
          </p:nvSpPr>
          <p:spPr>
            <a:xfrm>
              <a:off x="7725000" y="1721075"/>
              <a:ext cx="50900" cy="25900"/>
            </a:xfrm>
            <a:custGeom>
              <a:rect b="b" l="l" r="r" t="t"/>
              <a:pathLst>
                <a:path extrusionOk="0" h="1036" w="2036">
                  <a:moveTo>
                    <a:pt x="1001" y="1"/>
                  </a:moveTo>
                  <a:cubicBezTo>
                    <a:pt x="434" y="1"/>
                    <a:pt x="0" y="435"/>
                    <a:pt x="0" y="1002"/>
                  </a:cubicBezTo>
                  <a:lnTo>
                    <a:pt x="0" y="1035"/>
                  </a:lnTo>
                  <a:cubicBezTo>
                    <a:pt x="0" y="468"/>
                    <a:pt x="434" y="1"/>
                    <a:pt x="1001" y="1"/>
                  </a:cubicBezTo>
                  <a:close/>
                  <a:moveTo>
                    <a:pt x="1001" y="1"/>
                  </a:moveTo>
                  <a:cubicBezTo>
                    <a:pt x="1568" y="1"/>
                    <a:pt x="2035" y="468"/>
                    <a:pt x="2035" y="1035"/>
                  </a:cubicBezTo>
                  <a:lnTo>
                    <a:pt x="2035" y="1002"/>
                  </a:lnTo>
                  <a:cubicBezTo>
                    <a:pt x="2035" y="435"/>
                    <a:pt x="1568" y="1"/>
                    <a:pt x="1001" y="1"/>
                  </a:cubicBezTo>
                  <a:close/>
                </a:path>
              </a:pathLst>
            </a:custGeom>
            <a:solidFill>
              <a:srgbClr val="84FA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 name="Google Shape;419;p21"/>
            <p:cNvSpPr/>
            <p:nvPr/>
          </p:nvSpPr>
          <p:spPr>
            <a:xfrm>
              <a:off x="7539025" y="2031300"/>
              <a:ext cx="674675" cy="15875"/>
            </a:xfrm>
            <a:custGeom>
              <a:rect b="b" l="l" r="r" t="t"/>
              <a:pathLst>
                <a:path extrusionOk="0" h="635" w="26987">
                  <a:moveTo>
                    <a:pt x="334" y="1"/>
                  </a:moveTo>
                  <a:cubicBezTo>
                    <a:pt x="134" y="1"/>
                    <a:pt x="1" y="134"/>
                    <a:pt x="1" y="301"/>
                  </a:cubicBezTo>
                  <a:cubicBezTo>
                    <a:pt x="1" y="501"/>
                    <a:pt x="134" y="635"/>
                    <a:pt x="334" y="635"/>
                  </a:cubicBezTo>
                  <a:lnTo>
                    <a:pt x="26686" y="635"/>
                  </a:lnTo>
                  <a:cubicBezTo>
                    <a:pt x="26853" y="635"/>
                    <a:pt x="26987" y="501"/>
                    <a:pt x="26987" y="301"/>
                  </a:cubicBezTo>
                  <a:cubicBezTo>
                    <a:pt x="26987" y="134"/>
                    <a:pt x="26853" y="1"/>
                    <a:pt x="26686" y="1"/>
                  </a:cubicBezTo>
                  <a:close/>
                </a:path>
              </a:pathLst>
            </a:custGeom>
            <a:solidFill>
              <a:srgbClr val="12D7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 name="Google Shape;420;p21"/>
            <p:cNvSpPr/>
            <p:nvPr/>
          </p:nvSpPr>
          <p:spPr>
            <a:xfrm>
              <a:off x="8255375" y="2031300"/>
              <a:ext cx="65075" cy="15875"/>
            </a:xfrm>
            <a:custGeom>
              <a:rect b="b" l="l" r="r" t="t"/>
              <a:pathLst>
                <a:path extrusionOk="0" h="635" w="2603">
                  <a:moveTo>
                    <a:pt x="301" y="1"/>
                  </a:moveTo>
                  <a:cubicBezTo>
                    <a:pt x="134" y="1"/>
                    <a:pt x="1" y="134"/>
                    <a:pt x="1" y="301"/>
                  </a:cubicBezTo>
                  <a:cubicBezTo>
                    <a:pt x="1" y="501"/>
                    <a:pt x="134" y="635"/>
                    <a:pt x="301" y="635"/>
                  </a:cubicBezTo>
                  <a:lnTo>
                    <a:pt x="2269" y="635"/>
                  </a:lnTo>
                  <a:cubicBezTo>
                    <a:pt x="2436" y="635"/>
                    <a:pt x="2602" y="501"/>
                    <a:pt x="2602" y="301"/>
                  </a:cubicBezTo>
                  <a:cubicBezTo>
                    <a:pt x="2602" y="134"/>
                    <a:pt x="2436" y="1"/>
                    <a:pt x="2269" y="1"/>
                  </a:cubicBezTo>
                  <a:close/>
                </a:path>
              </a:pathLst>
            </a:custGeom>
            <a:solidFill>
              <a:srgbClr val="12D7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 name="Google Shape;421;p21"/>
            <p:cNvSpPr/>
            <p:nvPr/>
          </p:nvSpPr>
          <p:spPr>
            <a:xfrm>
              <a:off x="8345450" y="2031300"/>
              <a:ext cx="52550" cy="15875"/>
            </a:xfrm>
            <a:custGeom>
              <a:rect b="b" l="l" r="r" t="t"/>
              <a:pathLst>
                <a:path extrusionOk="0" h="635" w="2102">
                  <a:moveTo>
                    <a:pt x="300" y="1"/>
                  </a:moveTo>
                  <a:cubicBezTo>
                    <a:pt x="134" y="1"/>
                    <a:pt x="0" y="134"/>
                    <a:pt x="0" y="301"/>
                  </a:cubicBezTo>
                  <a:cubicBezTo>
                    <a:pt x="0" y="501"/>
                    <a:pt x="134" y="635"/>
                    <a:pt x="300" y="635"/>
                  </a:cubicBezTo>
                  <a:lnTo>
                    <a:pt x="1768" y="635"/>
                  </a:lnTo>
                  <a:cubicBezTo>
                    <a:pt x="1968" y="635"/>
                    <a:pt x="2102" y="501"/>
                    <a:pt x="2102" y="301"/>
                  </a:cubicBezTo>
                  <a:cubicBezTo>
                    <a:pt x="2102" y="134"/>
                    <a:pt x="1968" y="1"/>
                    <a:pt x="1768" y="1"/>
                  </a:cubicBezTo>
                  <a:close/>
                </a:path>
              </a:pathLst>
            </a:custGeom>
            <a:solidFill>
              <a:srgbClr val="12D7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 name="Google Shape;422;p21"/>
            <p:cNvSpPr/>
            <p:nvPr/>
          </p:nvSpPr>
          <p:spPr>
            <a:xfrm>
              <a:off x="7539025" y="2105525"/>
              <a:ext cx="386150" cy="15875"/>
            </a:xfrm>
            <a:custGeom>
              <a:rect b="b" l="l" r="r" t="t"/>
              <a:pathLst>
                <a:path extrusionOk="0" h="635" w="15446">
                  <a:moveTo>
                    <a:pt x="334" y="1"/>
                  </a:moveTo>
                  <a:cubicBezTo>
                    <a:pt x="134" y="1"/>
                    <a:pt x="1" y="134"/>
                    <a:pt x="1" y="334"/>
                  </a:cubicBezTo>
                  <a:cubicBezTo>
                    <a:pt x="1" y="501"/>
                    <a:pt x="134" y="634"/>
                    <a:pt x="334" y="634"/>
                  </a:cubicBezTo>
                  <a:lnTo>
                    <a:pt x="15112" y="634"/>
                  </a:lnTo>
                  <a:cubicBezTo>
                    <a:pt x="15312" y="634"/>
                    <a:pt x="15445" y="501"/>
                    <a:pt x="15445" y="334"/>
                  </a:cubicBezTo>
                  <a:cubicBezTo>
                    <a:pt x="15445" y="134"/>
                    <a:pt x="15312" y="1"/>
                    <a:pt x="15112" y="1"/>
                  </a:cubicBezTo>
                  <a:close/>
                </a:path>
              </a:pathLst>
            </a:custGeom>
            <a:solidFill>
              <a:srgbClr val="12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 name="Google Shape;423;p21"/>
            <p:cNvSpPr/>
            <p:nvPr/>
          </p:nvSpPr>
          <p:spPr>
            <a:xfrm>
              <a:off x="7931800" y="2105525"/>
              <a:ext cx="121800" cy="15875"/>
            </a:xfrm>
            <a:custGeom>
              <a:rect b="b" l="l" r="r" t="t"/>
              <a:pathLst>
                <a:path extrusionOk="0" h="635" w="4872">
                  <a:moveTo>
                    <a:pt x="301" y="1"/>
                  </a:moveTo>
                  <a:cubicBezTo>
                    <a:pt x="134" y="1"/>
                    <a:pt x="1" y="134"/>
                    <a:pt x="1" y="334"/>
                  </a:cubicBezTo>
                  <a:cubicBezTo>
                    <a:pt x="1" y="501"/>
                    <a:pt x="134" y="634"/>
                    <a:pt x="301" y="634"/>
                  </a:cubicBezTo>
                  <a:lnTo>
                    <a:pt x="4571" y="634"/>
                  </a:lnTo>
                  <a:cubicBezTo>
                    <a:pt x="4738" y="634"/>
                    <a:pt x="4871" y="501"/>
                    <a:pt x="4871" y="334"/>
                  </a:cubicBezTo>
                  <a:cubicBezTo>
                    <a:pt x="4871" y="134"/>
                    <a:pt x="4738" y="1"/>
                    <a:pt x="4571" y="1"/>
                  </a:cubicBezTo>
                  <a:close/>
                </a:path>
              </a:pathLst>
            </a:custGeom>
            <a:solidFill>
              <a:srgbClr val="12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21"/>
            <p:cNvSpPr/>
            <p:nvPr/>
          </p:nvSpPr>
          <p:spPr>
            <a:xfrm>
              <a:off x="7971850" y="2148050"/>
              <a:ext cx="81750" cy="16700"/>
            </a:xfrm>
            <a:custGeom>
              <a:rect b="b" l="l" r="r" t="t"/>
              <a:pathLst>
                <a:path extrusionOk="0" h="668" w="3270">
                  <a:moveTo>
                    <a:pt x="334" y="1"/>
                  </a:moveTo>
                  <a:cubicBezTo>
                    <a:pt x="134" y="1"/>
                    <a:pt x="0" y="168"/>
                    <a:pt x="0" y="334"/>
                  </a:cubicBezTo>
                  <a:cubicBezTo>
                    <a:pt x="0" y="535"/>
                    <a:pt x="134" y="668"/>
                    <a:pt x="334" y="668"/>
                  </a:cubicBezTo>
                  <a:lnTo>
                    <a:pt x="2969" y="668"/>
                  </a:lnTo>
                  <a:cubicBezTo>
                    <a:pt x="3136" y="668"/>
                    <a:pt x="3269" y="501"/>
                    <a:pt x="3269" y="334"/>
                  </a:cubicBezTo>
                  <a:cubicBezTo>
                    <a:pt x="3269" y="168"/>
                    <a:pt x="3136" y="1"/>
                    <a:pt x="2969" y="1"/>
                  </a:cubicBezTo>
                  <a:close/>
                </a:path>
              </a:pathLst>
            </a:custGeom>
            <a:solidFill>
              <a:srgbClr val="12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 name="Google Shape;425;p21"/>
            <p:cNvSpPr/>
            <p:nvPr/>
          </p:nvSpPr>
          <p:spPr>
            <a:xfrm>
              <a:off x="7931800" y="2148050"/>
              <a:ext cx="24225" cy="16700"/>
            </a:xfrm>
            <a:custGeom>
              <a:rect b="b" l="l" r="r" t="t"/>
              <a:pathLst>
                <a:path extrusionOk="0" h="668" w="969">
                  <a:moveTo>
                    <a:pt x="335" y="1"/>
                  </a:moveTo>
                  <a:cubicBezTo>
                    <a:pt x="168" y="1"/>
                    <a:pt x="1" y="168"/>
                    <a:pt x="1" y="334"/>
                  </a:cubicBezTo>
                  <a:cubicBezTo>
                    <a:pt x="1" y="535"/>
                    <a:pt x="168" y="668"/>
                    <a:pt x="335" y="668"/>
                  </a:cubicBezTo>
                  <a:lnTo>
                    <a:pt x="635" y="668"/>
                  </a:lnTo>
                  <a:cubicBezTo>
                    <a:pt x="802" y="668"/>
                    <a:pt x="968" y="501"/>
                    <a:pt x="968" y="334"/>
                  </a:cubicBezTo>
                  <a:cubicBezTo>
                    <a:pt x="968" y="168"/>
                    <a:pt x="835" y="1"/>
                    <a:pt x="635" y="1"/>
                  </a:cubicBezTo>
                  <a:close/>
                </a:path>
              </a:pathLst>
            </a:custGeom>
            <a:solidFill>
              <a:srgbClr val="12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 name="Google Shape;426;p21"/>
            <p:cNvSpPr/>
            <p:nvPr/>
          </p:nvSpPr>
          <p:spPr>
            <a:xfrm>
              <a:off x="7835900" y="2148050"/>
              <a:ext cx="73425" cy="16700"/>
            </a:xfrm>
            <a:custGeom>
              <a:rect b="b" l="l" r="r" t="t"/>
              <a:pathLst>
                <a:path extrusionOk="0" h="668" w="2937">
                  <a:moveTo>
                    <a:pt x="301" y="1"/>
                  </a:moveTo>
                  <a:cubicBezTo>
                    <a:pt x="134" y="1"/>
                    <a:pt x="1" y="168"/>
                    <a:pt x="1" y="334"/>
                  </a:cubicBezTo>
                  <a:cubicBezTo>
                    <a:pt x="1" y="535"/>
                    <a:pt x="134" y="668"/>
                    <a:pt x="301" y="668"/>
                  </a:cubicBezTo>
                  <a:lnTo>
                    <a:pt x="2636" y="668"/>
                  </a:lnTo>
                  <a:cubicBezTo>
                    <a:pt x="2803" y="668"/>
                    <a:pt x="2936" y="501"/>
                    <a:pt x="2936" y="334"/>
                  </a:cubicBezTo>
                  <a:cubicBezTo>
                    <a:pt x="2936" y="168"/>
                    <a:pt x="2803" y="1"/>
                    <a:pt x="2636" y="1"/>
                  </a:cubicBezTo>
                  <a:close/>
                </a:path>
              </a:pathLst>
            </a:custGeom>
            <a:solidFill>
              <a:srgbClr val="12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 name="Google Shape;427;p21"/>
            <p:cNvSpPr/>
            <p:nvPr/>
          </p:nvSpPr>
          <p:spPr>
            <a:xfrm>
              <a:off x="7731675" y="2148050"/>
              <a:ext cx="74250" cy="16700"/>
            </a:xfrm>
            <a:custGeom>
              <a:rect b="b" l="l" r="r" t="t"/>
              <a:pathLst>
                <a:path extrusionOk="0" h="668" w="2970">
                  <a:moveTo>
                    <a:pt x="300" y="1"/>
                  </a:moveTo>
                  <a:cubicBezTo>
                    <a:pt x="134" y="1"/>
                    <a:pt x="0" y="168"/>
                    <a:pt x="0" y="334"/>
                  </a:cubicBezTo>
                  <a:cubicBezTo>
                    <a:pt x="0" y="535"/>
                    <a:pt x="134" y="668"/>
                    <a:pt x="300" y="668"/>
                  </a:cubicBezTo>
                  <a:lnTo>
                    <a:pt x="2635" y="668"/>
                  </a:lnTo>
                  <a:cubicBezTo>
                    <a:pt x="2802" y="668"/>
                    <a:pt x="2969" y="501"/>
                    <a:pt x="2936" y="334"/>
                  </a:cubicBezTo>
                  <a:cubicBezTo>
                    <a:pt x="2936" y="168"/>
                    <a:pt x="2802" y="1"/>
                    <a:pt x="2635" y="1"/>
                  </a:cubicBezTo>
                  <a:close/>
                </a:path>
              </a:pathLst>
            </a:custGeom>
            <a:solidFill>
              <a:srgbClr val="12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 name="Google Shape;428;p21"/>
            <p:cNvSpPr/>
            <p:nvPr/>
          </p:nvSpPr>
          <p:spPr>
            <a:xfrm>
              <a:off x="7627425" y="2148050"/>
              <a:ext cx="74250" cy="16700"/>
            </a:xfrm>
            <a:custGeom>
              <a:rect b="b" l="l" r="r" t="t"/>
              <a:pathLst>
                <a:path extrusionOk="0" h="668" w="2970">
                  <a:moveTo>
                    <a:pt x="301" y="1"/>
                  </a:moveTo>
                  <a:cubicBezTo>
                    <a:pt x="134" y="1"/>
                    <a:pt x="1" y="168"/>
                    <a:pt x="1" y="334"/>
                  </a:cubicBezTo>
                  <a:cubicBezTo>
                    <a:pt x="1" y="535"/>
                    <a:pt x="134" y="668"/>
                    <a:pt x="301" y="668"/>
                  </a:cubicBezTo>
                  <a:lnTo>
                    <a:pt x="2636" y="668"/>
                  </a:lnTo>
                  <a:cubicBezTo>
                    <a:pt x="2803" y="668"/>
                    <a:pt x="2969" y="501"/>
                    <a:pt x="2969" y="334"/>
                  </a:cubicBezTo>
                  <a:cubicBezTo>
                    <a:pt x="2969" y="168"/>
                    <a:pt x="2803" y="1"/>
                    <a:pt x="2636" y="1"/>
                  </a:cubicBezTo>
                  <a:close/>
                </a:path>
              </a:pathLst>
            </a:custGeom>
            <a:solidFill>
              <a:srgbClr val="12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 name="Google Shape;429;p21"/>
            <p:cNvSpPr/>
            <p:nvPr/>
          </p:nvSpPr>
          <p:spPr>
            <a:xfrm>
              <a:off x="7627425" y="2200600"/>
              <a:ext cx="626300" cy="15875"/>
            </a:xfrm>
            <a:custGeom>
              <a:rect b="b" l="l" r="r" t="t"/>
              <a:pathLst>
                <a:path extrusionOk="0" h="635" w="25052">
                  <a:moveTo>
                    <a:pt x="301" y="0"/>
                  </a:moveTo>
                  <a:cubicBezTo>
                    <a:pt x="134" y="0"/>
                    <a:pt x="1" y="134"/>
                    <a:pt x="1" y="334"/>
                  </a:cubicBezTo>
                  <a:cubicBezTo>
                    <a:pt x="1" y="501"/>
                    <a:pt x="134" y="634"/>
                    <a:pt x="301" y="634"/>
                  </a:cubicBezTo>
                  <a:lnTo>
                    <a:pt x="24718" y="634"/>
                  </a:lnTo>
                  <a:cubicBezTo>
                    <a:pt x="24885" y="634"/>
                    <a:pt x="25052" y="501"/>
                    <a:pt x="25018" y="334"/>
                  </a:cubicBezTo>
                  <a:cubicBezTo>
                    <a:pt x="25018" y="134"/>
                    <a:pt x="24885" y="0"/>
                    <a:pt x="24718"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 name="Google Shape;430;p21"/>
            <p:cNvSpPr/>
            <p:nvPr/>
          </p:nvSpPr>
          <p:spPr>
            <a:xfrm>
              <a:off x="7539025" y="2148050"/>
              <a:ext cx="37550" cy="16700"/>
            </a:xfrm>
            <a:custGeom>
              <a:rect b="b" l="l" r="r" t="t"/>
              <a:pathLst>
                <a:path extrusionOk="0" h="668" w="1502">
                  <a:moveTo>
                    <a:pt x="334" y="1"/>
                  </a:moveTo>
                  <a:cubicBezTo>
                    <a:pt x="134" y="1"/>
                    <a:pt x="1" y="168"/>
                    <a:pt x="1" y="334"/>
                  </a:cubicBezTo>
                  <a:cubicBezTo>
                    <a:pt x="1" y="535"/>
                    <a:pt x="134" y="668"/>
                    <a:pt x="334" y="668"/>
                  </a:cubicBezTo>
                  <a:lnTo>
                    <a:pt x="1168" y="668"/>
                  </a:lnTo>
                  <a:cubicBezTo>
                    <a:pt x="1335" y="668"/>
                    <a:pt x="1502" y="501"/>
                    <a:pt x="1468" y="334"/>
                  </a:cubicBezTo>
                  <a:cubicBezTo>
                    <a:pt x="1468" y="168"/>
                    <a:pt x="1335" y="1"/>
                    <a:pt x="1168" y="1"/>
                  </a:cubicBezTo>
                  <a:close/>
                </a:path>
              </a:pathLst>
            </a:custGeom>
            <a:solidFill>
              <a:srgbClr val="12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 name="Google Shape;431;p21"/>
            <p:cNvSpPr/>
            <p:nvPr/>
          </p:nvSpPr>
          <p:spPr>
            <a:xfrm>
              <a:off x="7539025" y="2200600"/>
              <a:ext cx="37550" cy="15875"/>
            </a:xfrm>
            <a:custGeom>
              <a:rect b="b" l="l" r="r" t="t"/>
              <a:pathLst>
                <a:path extrusionOk="0" h="635" w="1502">
                  <a:moveTo>
                    <a:pt x="334" y="0"/>
                  </a:moveTo>
                  <a:cubicBezTo>
                    <a:pt x="134" y="0"/>
                    <a:pt x="1" y="134"/>
                    <a:pt x="1" y="334"/>
                  </a:cubicBezTo>
                  <a:cubicBezTo>
                    <a:pt x="1" y="501"/>
                    <a:pt x="134" y="634"/>
                    <a:pt x="334" y="634"/>
                  </a:cubicBezTo>
                  <a:lnTo>
                    <a:pt x="1168" y="634"/>
                  </a:lnTo>
                  <a:cubicBezTo>
                    <a:pt x="1335" y="634"/>
                    <a:pt x="1502" y="501"/>
                    <a:pt x="1468" y="334"/>
                  </a:cubicBezTo>
                  <a:cubicBezTo>
                    <a:pt x="1468" y="134"/>
                    <a:pt x="1335" y="0"/>
                    <a:pt x="1168" y="0"/>
                  </a:cubicBezTo>
                  <a:close/>
                </a:path>
              </a:pathLst>
            </a:custGeom>
            <a:solidFill>
              <a:srgbClr val="12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 name="Google Shape;432;p21"/>
            <p:cNvSpPr/>
            <p:nvPr/>
          </p:nvSpPr>
          <p:spPr>
            <a:xfrm>
              <a:off x="7539025" y="2252300"/>
              <a:ext cx="37550" cy="16700"/>
            </a:xfrm>
            <a:custGeom>
              <a:rect b="b" l="l" r="r" t="t"/>
              <a:pathLst>
                <a:path extrusionOk="0" h="668" w="1502">
                  <a:moveTo>
                    <a:pt x="334" y="1"/>
                  </a:moveTo>
                  <a:cubicBezTo>
                    <a:pt x="134" y="1"/>
                    <a:pt x="1" y="167"/>
                    <a:pt x="1" y="334"/>
                  </a:cubicBezTo>
                  <a:cubicBezTo>
                    <a:pt x="1" y="501"/>
                    <a:pt x="134" y="668"/>
                    <a:pt x="334" y="668"/>
                  </a:cubicBezTo>
                  <a:lnTo>
                    <a:pt x="1168" y="668"/>
                  </a:lnTo>
                  <a:cubicBezTo>
                    <a:pt x="1335" y="668"/>
                    <a:pt x="1502" y="501"/>
                    <a:pt x="1468" y="334"/>
                  </a:cubicBezTo>
                  <a:cubicBezTo>
                    <a:pt x="1468" y="167"/>
                    <a:pt x="1335" y="1"/>
                    <a:pt x="1168" y="1"/>
                  </a:cubicBezTo>
                  <a:close/>
                </a:path>
              </a:pathLst>
            </a:custGeom>
            <a:solidFill>
              <a:srgbClr val="12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 name="Google Shape;433;p21"/>
            <p:cNvSpPr/>
            <p:nvPr/>
          </p:nvSpPr>
          <p:spPr>
            <a:xfrm>
              <a:off x="7539025" y="2304850"/>
              <a:ext cx="37550" cy="15850"/>
            </a:xfrm>
            <a:custGeom>
              <a:rect b="b" l="l" r="r" t="t"/>
              <a:pathLst>
                <a:path extrusionOk="0" h="634" w="1502">
                  <a:moveTo>
                    <a:pt x="334" y="0"/>
                  </a:moveTo>
                  <a:cubicBezTo>
                    <a:pt x="134" y="0"/>
                    <a:pt x="1" y="133"/>
                    <a:pt x="1" y="300"/>
                  </a:cubicBezTo>
                  <a:cubicBezTo>
                    <a:pt x="1" y="500"/>
                    <a:pt x="134" y="634"/>
                    <a:pt x="334" y="634"/>
                  </a:cubicBezTo>
                  <a:lnTo>
                    <a:pt x="1168" y="634"/>
                  </a:lnTo>
                  <a:cubicBezTo>
                    <a:pt x="1335" y="634"/>
                    <a:pt x="1502" y="500"/>
                    <a:pt x="1468" y="300"/>
                  </a:cubicBezTo>
                  <a:cubicBezTo>
                    <a:pt x="1468" y="133"/>
                    <a:pt x="1335" y="0"/>
                    <a:pt x="1168" y="0"/>
                  </a:cubicBezTo>
                  <a:close/>
                </a:path>
              </a:pathLst>
            </a:custGeom>
            <a:solidFill>
              <a:srgbClr val="12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 name="Google Shape;434;p21"/>
            <p:cNvSpPr/>
            <p:nvPr/>
          </p:nvSpPr>
          <p:spPr>
            <a:xfrm>
              <a:off x="8292075" y="2200600"/>
              <a:ext cx="91750" cy="15875"/>
            </a:xfrm>
            <a:custGeom>
              <a:rect b="b" l="l" r="r" t="t"/>
              <a:pathLst>
                <a:path extrusionOk="0" h="635" w="3670">
                  <a:moveTo>
                    <a:pt x="300" y="0"/>
                  </a:moveTo>
                  <a:cubicBezTo>
                    <a:pt x="134" y="0"/>
                    <a:pt x="0" y="134"/>
                    <a:pt x="0" y="334"/>
                  </a:cubicBezTo>
                  <a:cubicBezTo>
                    <a:pt x="0" y="501"/>
                    <a:pt x="134" y="634"/>
                    <a:pt x="300" y="634"/>
                  </a:cubicBezTo>
                  <a:lnTo>
                    <a:pt x="3336" y="634"/>
                  </a:lnTo>
                  <a:cubicBezTo>
                    <a:pt x="3503" y="634"/>
                    <a:pt x="3670" y="501"/>
                    <a:pt x="3670" y="334"/>
                  </a:cubicBezTo>
                  <a:cubicBezTo>
                    <a:pt x="3670" y="134"/>
                    <a:pt x="3536" y="0"/>
                    <a:pt x="333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 name="Google Shape;435;p21"/>
            <p:cNvSpPr/>
            <p:nvPr/>
          </p:nvSpPr>
          <p:spPr>
            <a:xfrm>
              <a:off x="7624925" y="2252300"/>
              <a:ext cx="264375" cy="16700"/>
            </a:xfrm>
            <a:custGeom>
              <a:rect b="b" l="l" r="r" t="t"/>
              <a:pathLst>
                <a:path extrusionOk="0" h="668" w="10575">
                  <a:moveTo>
                    <a:pt x="334" y="1"/>
                  </a:moveTo>
                  <a:cubicBezTo>
                    <a:pt x="134" y="1"/>
                    <a:pt x="1" y="167"/>
                    <a:pt x="1" y="334"/>
                  </a:cubicBezTo>
                  <a:cubicBezTo>
                    <a:pt x="1" y="501"/>
                    <a:pt x="134" y="668"/>
                    <a:pt x="334" y="668"/>
                  </a:cubicBezTo>
                  <a:lnTo>
                    <a:pt x="10275" y="668"/>
                  </a:lnTo>
                  <a:cubicBezTo>
                    <a:pt x="10441" y="668"/>
                    <a:pt x="10575" y="501"/>
                    <a:pt x="10575" y="334"/>
                  </a:cubicBezTo>
                  <a:cubicBezTo>
                    <a:pt x="10575" y="167"/>
                    <a:pt x="10441" y="1"/>
                    <a:pt x="1027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 name="Google Shape;436;p21"/>
            <p:cNvSpPr/>
            <p:nvPr/>
          </p:nvSpPr>
          <p:spPr>
            <a:xfrm>
              <a:off x="7971850" y="2412425"/>
              <a:ext cx="299400" cy="16700"/>
            </a:xfrm>
            <a:custGeom>
              <a:rect b="b" l="l" r="r" t="t"/>
              <a:pathLst>
                <a:path extrusionOk="0" h="668" w="11976">
                  <a:moveTo>
                    <a:pt x="300" y="0"/>
                  </a:moveTo>
                  <a:cubicBezTo>
                    <a:pt x="134" y="0"/>
                    <a:pt x="0" y="134"/>
                    <a:pt x="0" y="334"/>
                  </a:cubicBezTo>
                  <a:cubicBezTo>
                    <a:pt x="0" y="500"/>
                    <a:pt x="134" y="667"/>
                    <a:pt x="300" y="667"/>
                  </a:cubicBezTo>
                  <a:lnTo>
                    <a:pt x="11642" y="667"/>
                  </a:lnTo>
                  <a:cubicBezTo>
                    <a:pt x="11842" y="667"/>
                    <a:pt x="11975" y="500"/>
                    <a:pt x="11975" y="334"/>
                  </a:cubicBezTo>
                  <a:cubicBezTo>
                    <a:pt x="11975" y="134"/>
                    <a:pt x="11842" y="0"/>
                    <a:pt x="1164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 name="Google Shape;437;p21"/>
            <p:cNvSpPr/>
            <p:nvPr/>
          </p:nvSpPr>
          <p:spPr>
            <a:xfrm>
              <a:off x="8049400" y="2359050"/>
              <a:ext cx="221850" cy="16700"/>
            </a:xfrm>
            <a:custGeom>
              <a:rect b="b" l="l" r="r" t="t"/>
              <a:pathLst>
                <a:path extrusionOk="0" h="668" w="8874">
                  <a:moveTo>
                    <a:pt x="334" y="0"/>
                  </a:moveTo>
                  <a:cubicBezTo>
                    <a:pt x="134" y="0"/>
                    <a:pt x="0" y="134"/>
                    <a:pt x="0" y="334"/>
                  </a:cubicBezTo>
                  <a:cubicBezTo>
                    <a:pt x="0" y="501"/>
                    <a:pt x="134" y="667"/>
                    <a:pt x="334" y="667"/>
                  </a:cubicBezTo>
                  <a:lnTo>
                    <a:pt x="8540" y="667"/>
                  </a:lnTo>
                  <a:cubicBezTo>
                    <a:pt x="8740" y="667"/>
                    <a:pt x="8873" y="501"/>
                    <a:pt x="8873" y="334"/>
                  </a:cubicBezTo>
                  <a:cubicBezTo>
                    <a:pt x="8873" y="134"/>
                    <a:pt x="8740" y="0"/>
                    <a:pt x="854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 name="Google Shape;438;p21"/>
            <p:cNvSpPr/>
            <p:nvPr/>
          </p:nvSpPr>
          <p:spPr>
            <a:xfrm>
              <a:off x="8173650" y="2304850"/>
              <a:ext cx="97600" cy="15850"/>
            </a:xfrm>
            <a:custGeom>
              <a:rect b="b" l="l" r="r" t="t"/>
              <a:pathLst>
                <a:path extrusionOk="0" h="634" w="3904">
                  <a:moveTo>
                    <a:pt x="301" y="0"/>
                  </a:moveTo>
                  <a:cubicBezTo>
                    <a:pt x="134" y="0"/>
                    <a:pt x="1" y="133"/>
                    <a:pt x="1" y="300"/>
                  </a:cubicBezTo>
                  <a:cubicBezTo>
                    <a:pt x="1" y="500"/>
                    <a:pt x="134" y="634"/>
                    <a:pt x="301" y="634"/>
                  </a:cubicBezTo>
                  <a:lnTo>
                    <a:pt x="3570" y="634"/>
                  </a:lnTo>
                  <a:cubicBezTo>
                    <a:pt x="3770" y="634"/>
                    <a:pt x="3903" y="500"/>
                    <a:pt x="3903" y="300"/>
                  </a:cubicBezTo>
                  <a:cubicBezTo>
                    <a:pt x="3903" y="133"/>
                    <a:pt x="3770" y="0"/>
                    <a:pt x="357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 name="Google Shape;439;p21"/>
            <p:cNvSpPr/>
            <p:nvPr/>
          </p:nvSpPr>
          <p:spPr>
            <a:xfrm>
              <a:off x="7539025" y="1958750"/>
              <a:ext cx="312750" cy="15875"/>
            </a:xfrm>
            <a:custGeom>
              <a:rect b="b" l="l" r="r" t="t"/>
              <a:pathLst>
                <a:path extrusionOk="0" h="635" w="12510">
                  <a:moveTo>
                    <a:pt x="334" y="1"/>
                  </a:moveTo>
                  <a:cubicBezTo>
                    <a:pt x="134" y="1"/>
                    <a:pt x="1" y="134"/>
                    <a:pt x="1" y="334"/>
                  </a:cubicBezTo>
                  <a:cubicBezTo>
                    <a:pt x="1" y="501"/>
                    <a:pt x="134" y="635"/>
                    <a:pt x="334" y="635"/>
                  </a:cubicBezTo>
                  <a:lnTo>
                    <a:pt x="12176" y="635"/>
                  </a:lnTo>
                  <a:cubicBezTo>
                    <a:pt x="12376" y="635"/>
                    <a:pt x="12510" y="501"/>
                    <a:pt x="12510" y="334"/>
                  </a:cubicBezTo>
                  <a:cubicBezTo>
                    <a:pt x="12510" y="134"/>
                    <a:pt x="12376" y="1"/>
                    <a:pt x="12176"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 name="Google Shape;440;p21"/>
            <p:cNvSpPr/>
            <p:nvPr/>
          </p:nvSpPr>
          <p:spPr>
            <a:xfrm>
              <a:off x="7539025" y="2539175"/>
              <a:ext cx="505400" cy="16700"/>
            </a:xfrm>
            <a:custGeom>
              <a:rect b="b" l="l" r="r" t="t"/>
              <a:pathLst>
                <a:path extrusionOk="0" h="668" w="20216">
                  <a:moveTo>
                    <a:pt x="334" y="0"/>
                  </a:moveTo>
                  <a:cubicBezTo>
                    <a:pt x="134" y="0"/>
                    <a:pt x="1" y="134"/>
                    <a:pt x="1" y="334"/>
                  </a:cubicBezTo>
                  <a:cubicBezTo>
                    <a:pt x="1" y="501"/>
                    <a:pt x="134" y="668"/>
                    <a:pt x="334" y="668"/>
                  </a:cubicBezTo>
                  <a:lnTo>
                    <a:pt x="19882" y="668"/>
                  </a:lnTo>
                  <a:cubicBezTo>
                    <a:pt x="20048" y="668"/>
                    <a:pt x="20215" y="501"/>
                    <a:pt x="20182" y="334"/>
                  </a:cubicBezTo>
                  <a:cubicBezTo>
                    <a:pt x="20182" y="134"/>
                    <a:pt x="20048" y="0"/>
                    <a:pt x="1988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 name="Google Shape;441;p21"/>
            <p:cNvSpPr/>
            <p:nvPr/>
          </p:nvSpPr>
          <p:spPr>
            <a:xfrm>
              <a:off x="7539025" y="2603375"/>
              <a:ext cx="505400" cy="16725"/>
            </a:xfrm>
            <a:custGeom>
              <a:rect b="b" l="l" r="r" t="t"/>
              <a:pathLst>
                <a:path extrusionOk="0" h="669" w="20216">
                  <a:moveTo>
                    <a:pt x="334" y="1"/>
                  </a:moveTo>
                  <a:cubicBezTo>
                    <a:pt x="134" y="1"/>
                    <a:pt x="1" y="134"/>
                    <a:pt x="1" y="334"/>
                  </a:cubicBezTo>
                  <a:cubicBezTo>
                    <a:pt x="1" y="501"/>
                    <a:pt x="134" y="668"/>
                    <a:pt x="334" y="668"/>
                  </a:cubicBezTo>
                  <a:lnTo>
                    <a:pt x="19882" y="668"/>
                  </a:lnTo>
                  <a:cubicBezTo>
                    <a:pt x="20048" y="668"/>
                    <a:pt x="20215" y="501"/>
                    <a:pt x="20182" y="334"/>
                  </a:cubicBezTo>
                  <a:cubicBezTo>
                    <a:pt x="20182" y="134"/>
                    <a:pt x="20048" y="1"/>
                    <a:pt x="1988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 name="Google Shape;442;p21"/>
            <p:cNvSpPr/>
            <p:nvPr/>
          </p:nvSpPr>
          <p:spPr>
            <a:xfrm>
              <a:off x="7539025" y="2667600"/>
              <a:ext cx="504550" cy="16700"/>
            </a:xfrm>
            <a:custGeom>
              <a:rect b="b" l="l" r="r" t="t"/>
              <a:pathLst>
                <a:path extrusionOk="0" h="668" w="20182">
                  <a:moveTo>
                    <a:pt x="334" y="0"/>
                  </a:moveTo>
                  <a:cubicBezTo>
                    <a:pt x="134" y="0"/>
                    <a:pt x="1" y="167"/>
                    <a:pt x="1" y="334"/>
                  </a:cubicBezTo>
                  <a:cubicBezTo>
                    <a:pt x="1" y="501"/>
                    <a:pt x="134" y="668"/>
                    <a:pt x="334" y="668"/>
                  </a:cubicBezTo>
                  <a:lnTo>
                    <a:pt x="19882" y="668"/>
                  </a:lnTo>
                  <a:cubicBezTo>
                    <a:pt x="20048" y="668"/>
                    <a:pt x="20182" y="501"/>
                    <a:pt x="20182" y="334"/>
                  </a:cubicBezTo>
                  <a:cubicBezTo>
                    <a:pt x="20182" y="167"/>
                    <a:pt x="20048" y="0"/>
                    <a:pt x="1988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 name="Google Shape;443;p21"/>
            <p:cNvSpPr/>
            <p:nvPr/>
          </p:nvSpPr>
          <p:spPr>
            <a:xfrm>
              <a:off x="7539025" y="3051200"/>
              <a:ext cx="504550" cy="15875"/>
            </a:xfrm>
            <a:custGeom>
              <a:rect b="b" l="l" r="r" t="t"/>
              <a:pathLst>
                <a:path extrusionOk="0" h="635" w="20182">
                  <a:moveTo>
                    <a:pt x="334" y="1"/>
                  </a:moveTo>
                  <a:cubicBezTo>
                    <a:pt x="134" y="1"/>
                    <a:pt x="1" y="134"/>
                    <a:pt x="1" y="334"/>
                  </a:cubicBezTo>
                  <a:cubicBezTo>
                    <a:pt x="1" y="501"/>
                    <a:pt x="134" y="635"/>
                    <a:pt x="334" y="635"/>
                  </a:cubicBezTo>
                  <a:lnTo>
                    <a:pt x="19882" y="635"/>
                  </a:lnTo>
                  <a:cubicBezTo>
                    <a:pt x="20048" y="635"/>
                    <a:pt x="20182" y="501"/>
                    <a:pt x="20182" y="334"/>
                  </a:cubicBezTo>
                  <a:cubicBezTo>
                    <a:pt x="20182" y="134"/>
                    <a:pt x="20048" y="1"/>
                    <a:pt x="1988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 name="Google Shape;444;p21"/>
            <p:cNvSpPr/>
            <p:nvPr/>
          </p:nvSpPr>
          <p:spPr>
            <a:xfrm>
              <a:off x="7998525" y="2464950"/>
              <a:ext cx="150125" cy="15875"/>
            </a:xfrm>
            <a:custGeom>
              <a:rect b="b" l="l" r="r" t="t"/>
              <a:pathLst>
                <a:path extrusionOk="0" h="635" w="6005">
                  <a:moveTo>
                    <a:pt x="334" y="1"/>
                  </a:moveTo>
                  <a:cubicBezTo>
                    <a:pt x="167" y="1"/>
                    <a:pt x="1" y="134"/>
                    <a:pt x="1" y="334"/>
                  </a:cubicBezTo>
                  <a:cubicBezTo>
                    <a:pt x="1" y="501"/>
                    <a:pt x="167" y="634"/>
                    <a:pt x="334" y="634"/>
                  </a:cubicBezTo>
                  <a:lnTo>
                    <a:pt x="5671" y="634"/>
                  </a:lnTo>
                  <a:cubicBezTo>
                    <a:pt x="5838" y="634"/>
                    <a:pt x="6005" y="501"/>
                    <a:pt x="6005" y="334"/>
                  </a:cubicBezTo>
                  <a:cubicBezTo>
                    <a:pt x="6005" y="134"/>
                    <a:pt x="5838" y="1"/>
                    <a:pt x="5671" y="1"/>
                  </a:cubicBezTo>
                  <a:close/>
                </a:path>
              </a:pathLst>
            </a:custGeom>
            <a:solidFill>
              <a:srgbClr val="12D7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 name="Google Shape;445;p21"/>
            <p:cNvSpPr/>
            <p:nvPr/>
          </p:nvSpPr>
          <p:spPr>
            <a:xfrm>
              <a:off x="8197825" y="2464950"/>
              <a:ext cx="200175" cy="15875"/>
            </a:xfrm>
            <a:custGeom>
              <a:rect b="b" l="l" r="r" t="t"/>
              <a:pathLst>
                <a:path extrusionOk="0" h="635" w="8007">
                  <a:moveTo>
                    <a:pt x="334" y="1"/>
                  </a:moveTo>
                  <a:cubicBezTo>
                    <a:pt x="134" y="1"/>
                    <a:pt x="1" y="134"/>
                    <a:pt x="1" y="334"/>
                  </a:cubicBezTo>
                  <a:cubicBezTo>
                    <a:pt x="1" y="501"/>
                    <a:pt x="134" y="634"/>
                    <a:pt x="334" y="634"/>
                  </a:cubicBezTo>
                  <a:lnTo>
                    <a:pt x="7673" y="634"/>
                  </a:lnTo>
                  <a:cubicBezTo>
                    <a:pt x="7873" y="634"/>
                    <a:pt x="8007" y="501"/>
                    <a:pt x="8007" y="334"/>
                  </a:cubicBezTo>
                  <a:cubicBezTo>
                    <a:pt x="8007" y="134"/>
                    <a:pt x="7873" y="1"/>
                    <a:pt x="7673" y="1"/>
                  </a:cubicBezTo>
                  <a:close/>
                </a:path>
              </a:pathLst>
            </a:custGeom>
            <a:solidFill>
              <a:srgbClr val="12D7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 name="Google Shape;446;p21"/>
            <p:cNvSpPr/>
            <p:nvPr/>
          </p:nvSpPr>
          <p:spPr>
            <a:xfrm>
              <a:off x="8197825" y="2539175"/>
              <a:ext cx="200175" cy="16700"/>
            </a:xfrm>
            <a:custGeom>
              <a:rect b="b" l="l" r="r" t="t"/>
              <a:pathLst>
                <a:path extrusionOk="0" h="668" w="8007">
                  <a:moveTo>
                    <a:pt x="334" y="0"/>
                  </a:moveTo>
                  <a:cubicBezTo>
                    <a:pt x="134" y="0"/>
                    <a:pt x="1" y="134"/>
                    <a:pt x="1" y="334"/>
                  </a:cubicBezTo>
                  <a:cubicBezTo>
                    <a:pt x="1" y="501"/>
                    <a:pt x="134" y="668"/>
                    <a:pt x="334" y="668"/>
                  </a:cubicBezTo>
                  <a:lnTo>
                    <a:pt x="7673" y="668"/>
                  </a:lnTo>
                  <a:cubicBezTo>
                    <a:pt x="7873" y="668"/>
                    <a:pt x="8007" y="501"/>
                    <a:pt x="8007" y="334"/>
                  </a:cubicBezTo>
                  <a:cubicBezTo>
                    <a:pt x="8007" y="134"/>
                    <a:pt x="7873" y="0"/>
                    <a:pt x="7673" y="0"/>
                  </a:cubicBezTo>
                  <a:close/>
                </a:path>
              </a:pathLst>
            </a:custGeom>
            <a:solidFill>
              <a:srgbClr val="12D7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 name="Google Shape;447;p21"/>
            <p:cNvSpPr/>
            <p:nvPr/>
          </p:nvSpPr>
          <p:spPr>
            <a:xfrm>
              <a:off x="7539025" y="3148775"/>
              <a:ext cx="76750" cy="15875"/>
            </a:xfrm>
            <a:custGeom>
              <a:rect b="b" l="l" r="r" t="t"/>
              <a:pathLst>
                <a:path extrusionOk="0" h="635" w="3070">
                  <a:moveTo>
                    <a:pt x="334" y="1"/>
                  </a:moveTo>
                  <a:cubicBezTo>
                    <a:pt x="134" y="1"/>
                    <a:pt x="1" y="134"/>
                    <a:pt x="1" y="301"/>
                  </a:cubicBezTo>
                  <a:cubicBezTo>
                    <a:pt x="1" y="501"/>
                    <a:pt x="134" y="634"/>
                    <a:pt x="334" y="634"/>
                  </a:cubicBezTo>
                  <a:lnTo>
                    <a:pt x="2736" y="634"/>
                  </a:lnTo>
                  <a:cubicBezTo>
                    <a:pt x="2903" y="634"/>
                    <a:pt x="3070" y="501"/>
                    <a:pt x="3070" y="301"/>
                  </a:cubicBezTo>
                  <a:cubicBezTo>
                    <a:pt x="3070" y="134"/>
                    <a:pt x="2903"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 name="Google Shape;448;p21"/>
            <p:cNvSpPr/>
            <p:nvPr/>
          </p:nvSpPr>
          <p:spPr>
            <a:xfrm>
              <a:off x="7539025" y="3197150"/>
              <a:ext cx="76750" cy="16700"/>
            </a:xfrm>
            <a:custGeom>
              <a:rect b="b" l="l" r="r" t="t"/>
              <a:pathLst>
                <a:path extrusionOk="0" h="668" w="3070">
                  <a:moveTo>
                    <a:pt x="334" y="0"/>
                  </a:moveTo>
                  <a:cubicBezTo>
                    <a:pt x="134" y="0"/>
                    <a:pt x="1" y="167"/>
                    <a:pt x="1" y="334"/>
                  </a:cubicBezTo>
                  <a:cubicBezTo>
                    <a:pt x="1" y="501"/>
                    <a:pt x="134" y="667"/>
                    <a:pt x="334" y="667"/>
                  </a:cubicBezTo>
                  <a:lnTo>
                    <a:pt x="2736" y="667"/>
                  </a:lnTo>
                  <a:cubicBezTo>
                    <a:pt x="2903" y="667"/>
                    <a:pt x="3070" y="501"/>
                    <a:pt x="3070" y="334"/>
                  </a:cubicBezTo>
                  <a:cubicBezTo>
                    <a:pt x="3070" y="167"/>
                    <a:pt x="2903" y="0"/>
                    <a:pt x="2736" y="0"/>
                  </a:cubicBezTo>
                  <a:close/>
                </a:path>
              </a:pathLst>
            </a:custGeom>
            <a:solidFill>
              <a:srgbClr val="12D7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 name="Google Shape;449;p21"/>
            <p:cNvSpPr/>
            <p:nvPr/>
          </p:nvSpPr>
          <p:spPr>
            <a:xfrm>
              <a:off x="7635775" y="3197150"/>
              <a:ext cx="469525" cy="16700"/>
            </a:xfrm>
            <a:custGeom>
              <a:rect b="b" l="l" r="r" t="t"/>
              <a:pathLst>
                <a:path extrusionOk="0" h="668" w="18781">
                  <a:moveTo>
                    <a:pt x="300" y="0"/>
                  </a:moveTo>
                  <a:cubicBezTo>
                    <a:pt x="134" y="0"/>
                    <a:pt x="0" y="167"/>
                    <a:pt x="0" y="334"/>
                  </a:cubicBezTo>
                  <a:cubicBezTo>
                    <a:pt x="0" y="501"/>
                    <a:pt x="134" y="667"/>
                    <a:pt x="300" y="667"/>
                  </a:cubicBezTo>
                  <a:lnTo>
                    <a:pt x="18447" y="667"/>
                  </a:lnTo>
                  <a:cubicBezTo>
                    <a:pt x="18647" y="667"/>
                    <a:pt x="18780" y="501"/>
                    <a:pt x="18780" y="334"/>
                  </a:cubicBezTo>
                  <a:cubicBezTo>
                    <a:pt x="18780" y="167"/>
                    <a:pt x="18647" y="0"/>
                    <a:pt x="18447" y="0"/>
                  </a:cubicBezTo>
                  <a:close/>
                </a:path>
              </a:pathLst>
            </a:custGeom>
            <a:solidFill>
              <a:srgbClr val="12D7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 name="Google Shape;450;p21"/>
            <p:cNvSpPr/>
            <p:nvPr/>
          </p:nvSpPr>
          <p:spPr>
            <a:xfrm>
              <a:off x="7657450" y="3148775"/>
              <a:ext cx="75900" cy="15875"/>
            </a:xfrm>
            <a:custGeom>
              <a:rect b="b" l="l" r="r" t="t"/>
              <a:pathLst>
                <a:path extrusionOk="0" h="635" w="3036">
                  <a:moveTo>
                    <a:pt x="301" y="1"/>
                  </a:moveTo>
                  <a:cubicBezTo>
                    <a:pt x="134" y="1"/>
                    <a:pt x="0" y="134"/>
                    <a:pt x="0" y="301"/>
                  </a:cubicBezTo>
                  <a:cubicBezTo>
                    <a:pt x="0" y="501"/>
                    <a:pt x="134" y="634"/>
                    <a:pt x="301"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 name="Google Shape;451;p21"/>
            <p:cNvSpPr/>
            <p:nvPr/>
          </p:nvSpPr>
          <p:spPr>
            <a:xfrm>
              <a:off x="7775025" y="3148775"/>
              <a:ext cx="76750" cy="15875"/>
            </a:xfrm>
            <a:custGeom>
              <a:rect b="b" l="l" r="r" t="t"/>
              <a:pathLst>
                <a:path extrusionOk="0" h="635" w="3070">
                  <a:moveTo>
                    <a:pt x="334" y="1"/>
                  </a:moveTo>
                  <a:cubicBezTo>
                    <a:pt x="168" y="1"/>
                    <a:pt x="1" y="134"/>
                    <a:pt x="1" y="301"/>
                  </a:cubicBezTo>
                  <a:cubicBezTo>
                    <a:pt x="1" y="501"/>
                    <a:pt x="168" y="634"/>
                    <a:pt x="334" y="634"/>
                  </a:cubicBezTo>
                  <a:lnTo>
                    <a:pt x="2736" y="634"/>
                  </a:lnTo>
                  <a:cubicBezTo>
                    <a:pt x="2936" y="634"/>
                    <a:pt x="3070" y="501"/>
                    <a:pt x="3070" y="301"/>
                  </a:cubicBezTo>
                  <a:cubicBezTo>
                    <a:pt x="3070" y="134"/>
                    <a:pt x="2936"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 name="Google Shape;452;p21"/>
            <p:cNvSpPr/>
            <p:nvPr/>
          </p:nvSpPr>
          <p:spPr>
            <a:xfrm>
              <a:off x="7893450" y="3148775"/>
              <a:ext cx="75925" cy="15875"/>
            </a:xfrm>
            <a:custGeom>
              <a:rect b="b" l="l" r="r" t="t"/>
              <a:pathLst>
                <a:path extrusionOk="0" h="635" w="3037">
                  <a:moveTo>
                    <a:pt x="334" y="1"/>
                  </a:moveTo>
                  <a:cubicBezTo>
                    <a:pt x="134" y="1"/>
                    <a:pt x="1" y="134"/>
                    <a:pt x="1" y="301"/>
                  </a:cubicBezTo>
                  <a:cubicBezTo>
                    <a:pt x="1" y="501"/>
                    <a:pt x="134" y="634"/>
                    <a:pt x="334"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 name="Google Shape;453;p21"/>
            <p:cNvSpPr/>
            <p:nvPr/>
          </p:nvSpPr>
          <p:spPr>
            <a:xfrm>
              <a:off x="8011875" y="3148775"/>
              <a:ext cx="75900" cy="15875"/>
            </a:xfrm>
            <a:custGeom>
              <a:rect b="b" l="l" r="r" t="t"/>
              <a:pathLst>
                <a:path extrusionOk="0" h="635" w="3036">
                  <a:moveTo>
                    <a:pt x="300" y="1"/>
                  </a:moveTo>
                  <a:cubicBezTo>
                    <a:pt x="134" y="1"/>
                    <a:pt x="0" y="134"/>
                    <a:pt x="0" y="301"/>
                  </a:cubicBezTo>
                  <a:cubicBezTo>
                    <a:pt x="0" y="501"/>
                    <a:pt x="134" y="634"/>
                    <a:pt x="300" y="634"/>
                  </a:cubicBezTo>
                  <a:lnTo>
                    <a:pt x="2702" y="634"/>
                  </a:lnTo>
                  <a:cubicBezTo>
                    <a:pt x="2902" y="634"/>
                    <a:pt x="3036" y="501"/>
                    <a:pt x="3036" y="301"/>
                  </a:cubicBezTo>
                  <a:cubicBezTo>
                    <a:pt x="3036" y="134"/>
                    <a:pt x="2902" y="1"/>
                    <a:pt x="2702" y="1"/>
                  </a:cubicBezTo>
                  <a:close/>
                </a:path>
              </a:pathLst>
            </a:custGeom>
            <a:solidFill>
              <a:srgbClr val="12D7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 name="Google Shape;454;p21"/>
            <p:cNvSpPr/>
            <p:nvPr/>
          </p:nvSpPr>
          <p:spPr>
            <a:xfrm>
              <a:off x="8129450" y="3148775"/>
              <a:ext cx="76750" cy="15875"/>
            </a:xfrm>
            <a:custGeom>
              <a:rect b="b" l="l" r="r" t="t"/>
              <a:pathLst>
                <a:path extrusionOk="0" h="635" w="3070">
                  <a:moveTo>
                    <a:pt x="334" y="1"/>
                  </a:moveTo>
                  <a:cubicBezTo>
                    <a:pt x="134" y="1"/>
                    <a:pt x="1" y="134"/>
                    <a:pt x="1" y="301"/>
                  </a:cubicBezTo>
                  <a:cubicBezTo>
                    <a:pt x="1" y="501"/>
                    <a:pt x="134" y="634"/>
                    <a:pt x="334" y="634"/>
                  </a:cubicBezTo>
                  <a:lnTo>
                    <a:pt x="2736" y="634"/>
                  </a:lnTo>
                  <a:cubicBezTo>
                    <a:pt x="2903" y="634"/>
                    <a:pt x="3069" y="501"/>
                    <a:pt x="3069" y="301"/>
                  </a:cubicBezTo>
                  <a:cubicBezTo>
                    <a:pt x="3069" y="134"/>
                    <a:pt x="2903"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 name="Google Shape;455;p21"/>
            <p:cNvSpPr/>
            <p:nvPr/>
          </p:nvSpPr>
          <p:spPr>
            <a:xfrm>
              <a:off x="8247875" y="3148775"/>
              <a:ext cx="51725" cy="15875"/>
            </a:xfrm>
            <a:custGeom>
              <a:rect b="b" l="l" r="r" t="t"/>
              <a:pathLst>
                <a:path extrusionOk="0" h="635" w="2069">
                  <a:moveTo>
                    <a:pt x="301" y="1"/>
                  </a:moveTo>
                  <a:cubicBezTo>
                    <a:pt x="134" y="1"/>
                    <a:pt x="0" y="134"/>
                    <a:pt x="0" y="301"/>
                  </a:cubicBezTo>
                  <a:cubicBezTo>
                    <a:pt x="0" y="501"/>
                    <a:pt x="134" y="634"/>
                    <a:pt x="301" y="634"/>
                  </a:cubicBezTo>
                  <a:lnTo>
                    <a:pt x="1768" y="634"/>
                  </a:lnTo>
                  <a:cubicBezTo>
                    <a:pt x="1935" y="634"/>
                    <a:pt x="2068" y="501"/>
                    <a:pt x="2068" y="301"/>
                  </a:cubicBezTo>
                  <a:cubicBezTo>
                    <a:pt x="2068" y="134"/>
                    <a:pt x="1935" y="1"/>
                    <a:pt x="1768" y="1"/>
                  </a:cubicBezTo>
                  <a:close/>
                </a:path>
              </a:pathLst>
            </a:custGeom>
            <a:solidFill>
              <a:srgbClr val="12D7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 name="Google Shape;456;p21"/>
            <p:cNvSpPr/>
            <p:nvPr/>
          </p:nvSpPr>
          <p:spPr>
            <a:xfrm>
              <a:off x="8089425" y="1209875"/>
              <a:ext cx="816450" cy="748075"/>
            </a:xfrm>
            <a:custGeom>
              <a:rect b="b" l="l" r="r" t="t"/>
              <a:pathLst>
                <a:path extrusionOk="0" h="29923" w="32658">
                  <a:moveTo>
                    <a:pt x="1335" y="1"/>
                  </a:moveTo>
                  <a:cubicBezTo>
                    <a:pt x="601" y="1"/>
                    <a:pt x="0" y="601"/>
                    <a:pt x="0" y="1302"/>
                  </a:cubicBezTo>
                  <a:lnTo>
                    <a:pt x="0" y="28621"/>
                  </a:lnTo>
                  <a:cubicBezTo>
                    <a:pt x="0" y="29355"/>
                    <a:pt x="601" y="29922"/>
                    <a:pt x="1335" y="29922"/>
                  </a:cubicBezTo>
                  <a:lnTo>
                    <a:pt x="31356" y="29922"/>
                  </a:lnTo>
                  <a:cubicBezTo>
                    <a:pt x="32090" y="29922"/>
                    <a:pt x="32657" y="29355"/>
                    <a:pt x="32657" y="28621"/>
                  </a:cubicBezTo>
                  <a:lnTo>
                    <a:pt x="32657" y="1302"/>
                  </a:lnTo>
                  <a:cubicBezTo>
                    <a:pt x="32657" y="601"/>
                    <a:pt x="32090" y="1"/>
                    <a:pt x="31356" y="1"/>
                  </a:cubicBezTo>
                  <a:close/>
                </a:path>
              </a:pathLst>
            </a:custGeom>
            <a:solidFill>
              <a:srgbClr val="B8BD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 name="Google Shape;457;p21"/>
            <p:cNvSpPr/>
            <p:nvPr/>
          </p:nvSpPr>
          <p:spPr>
            <a:xfrm>
              <a:off x="8134450" y="1359150"/>
              <a:ext cx="729725" cy="561275"/>
            </a:xfrm>
            <a:custGeom>
              <a:rect b="b" l="l" r="r" t="t"/>
              <a:pathLst>
                <a:path extrusionOk="0" h="22451" w="29189">
                  <a:moveTo>
                    <a:pt x="28188" y="22450"/>
                  </a:moveTo>
                  <a:lnTo>
                    <a:pt x="1001" y="22450"/>
                  </a:lnTo>
                  <a:cubicBezTo>
                    <a:pt x="434" y="22450"/>
                    <a:pt x="1" y="22017"/>
                    <a:pt x="1" y="21450"/>
                  </a:cubicBezTo>
                  <a:lnTo>
                    <a:pt x="1" y="1002"/>
                  </a:lnTo>
                  <a:cubicBezTo>
                    <a:pt x="1" y="468"/>
                    <a:pt x="434" y="1"/>
                    <a:pt x="1001" y="1"/>
                  </a:cubicBezTo>
                  <a:lnTo>
                    <a:pt x="28188" y="1"/>
                  </a:lnTo>
                  <a:cubicBezTo>
                    <a:pt x="28755" y="1"/>
                    <a:pt x="29188" y="468"/>
                    <a:pt x="29188" y="1002"/>
                  </a:cubicBezTo>
                  <a:lnTo>
                    <a:pt x="29188" y="21450"/>
                  </a:lnTo>
                  <a:cubicBezTo>
                    <a:pt x="29188" y="22017"/>
                    <a:pt x="28755" y="22450"/>
                    <a:pt x="28188" y="22450"/>
                  </a:cubicBezTo>
                  <a:close/>
                </a:path>
              </a:pathLst>
            </a:custGeom>
            <a:solidFill>
              <a:srgbClr val="24086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 name="Google Shape;458;p21"/>
            <p:cNvSpPr/>
            <p:nvPr/>
          </p:nvSpPr>
          <p:spPr>
            <a:xfrm>
              <a:off x="8169475" y="1485925"/>
              <a:ext cx="518725" cy="12525"/>
            </a:xfrm>
            <a:custGeom>
              <a:rect b="b" l="l" r="r" t="t"/>
              <a:pathLst>
                <a:path extrusionOk="0" h="501" w="20749">
                  <a:moveTo>
                    <a:pt x="234" y="0"/>
                  </a:moveTo>
                  <a:cubicBezTo>
                    <a:pt x="101" y="0"/>
                    <a:pt x="1" y="134"/>
                    <a:pt x="1" y="267"/>
                  </a:cubicBezTo>
                  <a:cubicBezTo>
                    <a:pt x="1" y="401"/>
                    <a:pt x="101" y="501"/>
                    <a:pt x="234" y="501"/>
                  </a:cubicBezTo>
                  <a:lnTo>
                    <a:pt x="20482" y="501"/>
                  </a:lnTo>
                  <a:cubicBezTo>
                    <a:pt x="20615" y="501"/>
                    <a:pt x="20749" y="401"/>
                    <a:pt x="20716" y="267"/>
                  </a:cubicBezTo>
                  <a:cubicBezTo>
                    <a:pt x="20716" y="134"/>
                    <a:pt x="20615" y="0"/>
                    <a:pt x="20482" y="0"/>
                  </a:cubicBezTo>
                  <a:close/>
                </a:path>
              </a:pathLst>
            </a:custGeom>
            <a:solidFill>
              <a:srgbClr val="12D7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 name="Google Shape;459;p21"/>
            <p:cNvSpPr/>
            <p:nvPr/>
          </p:nvSpPr>
          <p:spPr>
            <a:xfrm>
              <a:off x="8719875" y="1485925"/>
              <a:ext cx="50050" cy="12525"/>
            </a:xfrm>
            <a:custGeom>
              <a:rect b="b" l="l" r="r" t="t"/>
              <a:pathLst>
                <a:path extrusionOk="0" h="501" w="2002">
                  <a:moveTo>
                    <a:pt x="234" y="0"/>
                  </a:moveTo>
                  <a:cubicBezTo>
                    <a:pt x="101" y="0"/>
                    <a:pt x="0" y="134"/>
                    <a:pt x="0" y="267"/>
                  </a:cubicBezTo>
                  <a:cubicBezTo>
                    <a:pt x="0" y="401"/>
                    <a:pt x="101" y="501"/>
                    <a:pt x="234" y="501"/>
                  </a:cubicBezTo>
                  <a:lnTo>
                    <a:pt x="1735" y="501"/>
                  </a:lnTo>
                  <a:cubicBezTo>
                    <a:pt x="1868" y="501"/>
                    <a:pt x="2002" y="401"/>
                    <a:pt x="2002" y="267"/>
                  </a:cubicBezTo>
                  <a:cubicBezTo>
                    <a:pt x="2002" y="134"/>
                    <a:pt x="1868" y="0"/>
                    <a:pt x="1735" y="0"/>
                  </a:cubicBezTo>
                  <a:close/>
                </a:path>
              </a:pathLst>
            </a:custGeom>
            <a:solidFill>
              <a:srgbClr val="12D7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 name="Google Shape;460;p21"/>
            <p:cNvSpPr/>
            <p:nvPr/>
          </p:nvSpPr>
          <p:spPr>
            <a:xfrm>
              <a:off x="8169475" y="1543450"/>
              <a:ext cx="296900" cy="12550"/>
            </a:xfrm>
            <a:custGeom>
              <a:rect b="b" l="l" r="r" t="t"/>
              <a:pathLst>
                <a:path extrusionOk="0" h="502" w="11876">
                  <a:moveTo>
                    <a:pt x="234" y="1"/>
                  </a:moveTo>
                  <a:cubicBezTo>
                    <a:pt x="101" y="1"/>
                    <a:pt x="1" y="134"/>
                    <a:pt x="1" y="268"/>
                  </a:cubicBezTo>
                  <a:cubicBezTo>
                    <a:pt x="1" y="401"/>
                    <a:pt x="101" y="501"/>
                    <a:pt x="234" y="501"/>
                  </a:cubicBezTo>
                  <a:lnTo>
                    <a:pt x="11609" y="501"/>
                  </a:lnTo>
                  <a:cubicBezTo>
                    <a:pt x="11742" y="501"/>
                    <a:pt x="11876" y="401"/>
                    <a:pt x="11876" y="268"/>
                  </a:cubicBezTo>
                  <a:cubicBezTo>
                    <a:pt x="11876" y="134"/>
                    <a:pt x="11742" y="1"/>
                    <a:pt x="11609" y="1"/>
                  </a:cubicBezTo>
                  <a:close/>
                </a:path>
              </a:pathLst>
            </a:custGeom>
            <a:solidFill>
              <a:srgbClr val="12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 name="Google Shape;461;p21"/>
            <p:cNvSpPr/>
            <p:nvPr/>
          </p:nvSpPr>
          <p:spPr>
            <a:xfrm>
              <a:off x="8470525" y="1543450"/>
              <a:ext cx="94275" cy="12550"/>
            </a:xfrm>
            <a:custGeom>
              <a:rect b="b" l="l" r="r" t="t"/>
              <a:pathLst>
                <a:path extrusionOk="0" h="502" w="3771">
                  <a:moveTo>
                    <a:pt x="268" y="1"/>
                  </a:moveTo>
                  <a:cubicBezTo>
                    <a:pt x="134" y="1"/>
                    <a:pt x="1" y="134"/>
                    <a:pt x="1" y="268"/>
                  </a:cubicBezTo>
                  <a:cubicBezTo>
                    <a:pt x="1" y="401"/>
                    <a:pt x="134" y="501"/>
                    <a:pt x="268" y="501"/>
                  </a:cubicBezTo>
                  <a:lnTo>
                    <a:pt x="3537" y="501"/>
                  </a:lnTo>
                  <a:cubicBezTo>
                    <a:pt x="3670" y="501"/>
                    <a:pt x="3770" y="401"/>
                    <a:pt x="3770" y="268"/>
                  </a:cubicBezTo>
                  <a:cubicBezTo>
                    <a:pt x="3770" y="134"/>
                    <a:pt x="3670" y="1"/>
                    <a:pt x="3537" y="1"/>
                  </a:cubicBezTo>
                  <a:close/>
                </a:path>
              </a:pathLst>
            </a:custGeom>
            <a:solidFill>
              <a:srgbClr val="12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 name="Google Shape;462;p21"/>
            <p:cNvSpPr/>
            <p:nvPr/>
          </p:nvSpPr>
          <p:spPr>
            <a:xfrm>
              <a:off x="8502225" y="1576825"/>
              <a:ext cx="62575" cy="11700"/>
            </a:xfrm>
            <a:custGeom>
              <a:rect b="b" l="l" r="r" t="t"/>
              <a:pathLst>
                <a:path extrusionOk="0" h="468" w="2503">
                  <a:moveTo>
                    <a:pt x="234" y="0"/>
                  </a:moveTo>
                  <a:cubicBezTo>
                    <a:pt x="100" y="0"/>
                    <a:pt x="0" y="100"/>
                    <a:pt x="0" y="234"/>
                  </a:cubicBezTo>
                  <a:cubicBezTo>
                    <a:pt x="0" y="367"/>
                    <a:pt x="100" y="467"/>
                    <a:pt x="234" y="467"/>
                  </a:cubicBezTo>
                  <a:lnTo>
                    <a:pt x="2269" y="467"/>
                  </a:lnTo>
                  <a:cubicBezTo>
                    <a:pt x="2402" y="467"/>
                    <a:pt x="2502" y="367"/>
                    <a:pt x="2502" y="234"/>
                  </a:cubicBezTo>
                  <a:cubicBezTo>
                    <a:pt x="2502" y="100"/>
                    <a:pt x="2402" y="0"/>
                    <a:pt x="2269" y="0"/>
                  </a:cubicBezTo>
                  <a:close/>
                </a:path>
              </a:pathLst>
            </a:custGeom>
            <a:solidFill>
              <a:srgbClr val="12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 name="Google Shape;463;p21"/>
            <p:cNvSpPr/>
            <p:nvPr/>
          </p:nvSpPr>
          <p:spPr>
            <a:xfrm>
              <a:off x="8471375" y="1576825"/>
              <a:ext cx="18350" cy="11700"/>
            </a:xfrm>
            <a:custGeom>
              <a:rect b="b" l="l" r="r" t="t"/>
              <a:pathLst>
                <a:path extrusionOk="0" h="468" w="734">
                  <a:moveTo>
                    <a:pt x="234" y="0"/>
                  </a:moveTo>
                  <a:cubicBezTo>
                    <a:pt x="100" y="0"/>
                    <a:pt x="0" y="100"/>
                    <a:pt x="0" y="234"/>
                  </a:cubicBezTo>
                  <a:cubicBezTo>
                    <a:pt x="0" y="367"/>
                    <a:pt x="100" y="467"/>
                    <a:pt x="234" y="467"/>
                  </a:cubicBezTo>
                  <a:lnTo>
                    <a:pt x="467" y="467"/>
                  </a:lnTo>
                  <a:cubicBezTo>
                    <a:pt x="600" y="467"/>
                    <a:pt x="734" y="367"/>
                    <a:pt x="734" y="234"/>
                  </a:cubicBezTo>
                  <a:cubicBezTo>
                    <a:pt x="734" y="100"/>
                    <a:pt x="600" y="0"/>
                    <a:pt x="467" y="0"/>
                  </a:cubicBezTo>
                  <a:close/>
                </a:path>
              </a:pathLst>
            </a:custGeom>
            <a:solidFill>
              <a:srgbClr val="12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 name="Google Shape;464;p21"/>
            <p:cNvSpPr/>
            <p:nvPr/>
          </p:nvSpPr>
          <p:spPr>
            <a:xfrm>
              <a:off x="8397150" y="1576825"/>
              <a:ext cx="56725" cy="11700"/>
            </a:xfrm>
            <a:custGeom>
              <a:rect b="b" l="l" r="r" t="t"/>
              <a:pathLst>
                <a:path extrusionOk="0" h="468" w="2269">
                  <a:moveTo>
                    <a:pt x="234" y="0"/>
                  </a:moveTo>
                  <a:cubicBezTo>
                    <a:pt x="100" y="0"/>
                    <a:pt x="0" y="100"/>
                    <a:pt x="0" y="234"/>
                  </a:cubicBezTo>
                  <a:cubicBezTo>
                    <a:pt x="0" y="367"/>
                    <a:pt x="100" y="467"/>
                    <a:pt x="234" y="467"/>
                  </a:cubicBezTo>
                  <a:lnTo>
                    <a:pt x="2035" y="467"/>
                  </a:lnTo>
                  <a:cubicBezTo>
                    <a:pt x="2168" y="467"/>
                    <a:pt x="2269" y="367"/>
                    <a:pt x="2269" y="234"/>
                  </a:cubicBezTo>
                  <a:cubicBezTo>
                    <a:pt x="2269" y="100"/>
                    <a:pt x="2168" y="0"/>
                    <a:pt x="2035" y="0"/>
                  </a:cubicBezTo>
                  <a:close/>
                </a:path>
              </a:pathLst>
            </a:custGeom>
            <a:solidFill>
              <a:srgbClr val="12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 name="Google Shape;465;p21"/>
            <p:cNvSpPr/>
            <p:nvPr/>
          </p:nvSpPr>
          <p:spPr>
            <a:xfrm>
              <a:off x="8317075" y="1576825"/>
              <a:ext cx="56750" cy="11700"/>
            </a:xfrm>
            <a:custGeom>
              <a:rect b="b" l="l" r="r" t="t"/>
              <a:pathLst>
                <a:path extrusionOk="0" h="468" w="2270">
                  <a:moveTo>
                    <a:pt x="234" y="0"/>
                  </a:moveTo>
                  <a:cubicBezTo>
                    <a:pt x="101" y="0"/>
                    <a:pt x="1" y="100"/>
                    <a:pt x="1" y="234"/>
                  </a:cubicBezTo>
                  <a:cubicBezTo>
                    <a:pt x="1" y="367"/>
                    <a:pt x="101" y="467"/>
                    <a:pt x="234" y="467"/>
                  </a:cubicBezTo>
                  <a:lnTo>
                    <a:pt x="2036" y="467"/>
                  </a:lnTo>
                  <a:cubicBezTo>
                    <a:pt x="2169" y="467"/>
                    <a:pt x="2269" y="367"/>
                    <a:pt x="2269" y="234"/>
                  </a:cubicBezTo>
                  <a:cubicBezTo>
                    <a:pt x="2269" y="100"/>
                    <a:pt x="2169" y="0"/>
                    <a:pt x="2036" y="0"/>
                  </a:cubicBezTo>
                  <a:close/>
                </a:path>
              </a:pathLst>
            </a:custGeom>
            <a:solidFill>
              <a:srgbClr val="12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 name="Google Shape;466;p21"/>
            <p:cNvSpPr/>
            <p:nvPr/>
          </p:nvSpPr>
          <p:spPr>
            <a:xfrm>
              <a:off x="8237025" y="1576825"/>
              <a:ext cx="56725" cy="11700"/>
            </a:xfrm>
            <a:custGeom>
              <a:rect b="b" l="l" r="r" t="t"/>
              <a:pathLst>
                <a:path extrusionOk="0" h="468" w="2269">
                  <a:moveTo>
                    <a:pt x="234" y="0"/>
                  </a:moveTo>
                  <a:cubicBezTo>
                    <a:pt x="101" y="0"/>
                    <a:pt x="1" y="100"/>
                    <a:pt x="1" y="234"/>
                  </a:cubicBezTo>
                  <a:cubicBezTo>
                    <a:pt x="1" y="367"/>
                    <a:pt x="101" y="467"/>
                    <a:pt x="234" y="467"/>
                  </a:cubicBezTo>
                  <a:lnTo>
                    <a:pt x="2035" y="467"/>
                  </a:lnTo>
                  <a:cubicBezTo>
                    <a:pt x="2169" y="467"/>
                    <a:pt x="2269" y="367"/>
                    <a:pt x="2269" y="234"/>
                  </a:cubicBezTo>
                  <a:cubicBezTo>
                    <a:pt x="2269" y="100"/>
                    <a:pt x="2169" y="0"/>
                    <a:pt x="2035" y="0"/>
                  </a:cubicBezTo>
                  <a:close/>
                </a:path>
              </a:pathLst>
            </a:custGeom>
            <a:solidFill>
              <a:srgbClr val="12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 name="Google Shape;467;p21"/>
            <p:cNvSpPr/>
            <p:nvPr/>
          </p:nvSpPr>
          <p:spPr>
            <a:xfrm>
              <a:off x="8237025" y="1616850"/>
              <a:ext cx="481200" cy="11700"/>
            </a:xfrm>
            <a:custGeom>
              <a:rect b="b" l="l" r="r" t="t"/>
              <a:pathLst>
                <a:path extrusionOk="0" h="468" w="19248">
                  <a:moveTo>
                    <a:pt x="234" y="0"/>
                  </a:moveTo>
                  <a:cubicBezTo>
                    <a:pt x="101" y="0"/>
                    <a:pt x="1" y="100"/>
                    <a:pt x="1" y="234"/>
                  </a:cubicBezTo>
                  <a:cubicBezTo>
                    <a:pt x="1" y="367"/>
                    <a:pt x="101" y="467"/>
                    <a:pt x="234" y="467"/>
                  </a:cubicBezTo>
                  <a:lnTo>
                    <a:pt x="19014" y="467"/>
                  </a:lnTo>
                  <a:cubicBezTo>
                    <a:pt x="19148" y="467"/>
                    <a:pt x="19248" y="367"/>
                    <a:pt x="19248" y="234"/>
                  </a:cubicBezTo>
                  <a:cubicBezTo>
                    <a:pt x="19248" y="100"/>
                    <a:pt x="19148" y="0"/>
                    <a:pt x="19014"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 name="Google Shape;468;p21"/>
            <p:cNvSpPr/>
            <p:nvPr/>
          </p:nvSpPr>
          <p:spPr>
            <a:xfrm>
              <a:off x="8169475" y="1576825"/>
              <a:ext cx="28375" cy="11700"/>
            </a:xfrm>
            <a:custGeom>
              <a:rect b="b" l="l" r="r" t="t"/>
              <a:pathLst>
                <a:path extrusionOk="0" h="468" w="1135">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 name="Google Shape;469;p21"/>
            <p:cNvSpPr/>
            <p:nvPr/>
          </p:nvSpPr>
          <p:spPr>
            <a:xfrm>
              <a:off x="8169475" y="1616850"/>
              <a:ext cx="28375" cy="11700"/>
            </a:xfrm>
            <a:custGeom>
              <a:rect b="b" l="l" r="r" t="t"/>
              <a:pathLst>
                <a:path extrusionOk="0" h="468" w="1135">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 name="Google Shape;470;p21"/>
            <p:cNvSpPr/>
            <p:nvPr/>
          </p:nvSpPr>
          <p:spPr>
            <a:xfrm>
              <a:off x="8169475" y="1656875"/>
              <a:ext cx="28375" cy="11700"/>
            </a:xfrm>
            <a:custGeom>
              <a:rect b="b" l="l" r="r" t="t"/>
              <a:pathLst>
                <a:path extrusionOk="0" h="468" w="1135">
                  <a:moveTo>
                    <a:pt x="234" y="0"/>
                  </a:moveTo>
                  <a:cubicBezTo>
                    <a:pt x="101" y="0"/>
                    <a:pt x="1" y="101"/>
                    <a:pt x="1" y="234"/>
                  </a:cubicBezTo>
                  <a:cubicBezTo>
                    <a:pt x="1" y="367"/>
                    <a:pt x="101" y="467"/>
                    <a:pt x="234" y="467"/>
                  </a:cubicBezTo>
                  <a:lnTo>
                    <a:pt x="868" y="467"/>
                  </a:lnTo>
                  <a:cubicBezTo>
                    <a:pt x="1035" y="467"/>
                    <a:pt x="1135" y="367"/>
                    <a:pt x="1135" y="234"/>
                  </a:cubicBezTo>
                  <a:cubicBezTo>
                    <a:pt x="1135" y="101"/>
                    <a:pt x="1035" y="0"/>
                    <a:pt x="868" y="0"/>
                  </a:cubicBezTo>
                  <a:close/>
                </a:path>
              </a:pathLst>
            </a:custGeom>
            <a:solidFill>
              <a:srgbClr val="12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 name="Google Shape;471;p21"/>
            <p:cNvSpPr/>
            <p:nvPr/>
          </p:nvSpPr>
          <p:spPr>
            <a:xfrm>
              <a:off x="8747400" y="1616850"/>
              <a:ext cx="70900" cy="11700"/>
            </a:xfrm>
            <a:custGeom>
              <a:rect b="b" l="l" r="r" t="t"/>
              <a:pathLst>
                <a:path extrusionOk="0" h="468" w="2836">
                  <a:moveTo>
                    <a:pt x="267" y="0"/>
                  </a:moveTo>
                  <a:cubicBezTo>
                    <a:pt x="134" y="0"/>
                    <a:pt x="0" y="100"/>
                    <a:pt x="0" y="234"/>
                  </a:cubicBezTo>
                  <a:cubicBezTo>
                    <a:pt x="0" y="367"/>
                    <a:pt x="134" y="467"/>
                    <a:pt x="267" y="467"/>
                  </a:cubicBezTo>
                  <a:lnTo>
                    <a:pt x="2602" y="467"/>
                  </a:lnTo>
                  <a:cubicBezTo>
                    <a:pt x="2736" y="467"/>
                    <a:pt x="2836" y="367"/>
                    <a:pt x="2836" y="234"/>
                  </a:cubicBezTo>
                  <a:cubicBezTo>
                    <a:pt x="2836" y="100"/>
                    <a:pt x="2736" y="0"/>
                    <a:pt x="2602"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 name="Google Shape;472;p21"/>
            <p:cNvSpPr/>
            <p:nvPr/>
          </p:nvSpPr>
          <p:spPr>
            <a:xfrm>
              <a:off x="8235350" y="1656875"/>
              <a:ext cx="203525" cy="11700"/>
            </a:xfrm>
            <a:custGeom>
              <a:rect b="b" l="l" r="r" t="t"/>
              <a:pathLst>
                <a:path extrusionOk="0" h="468" w="8141">
                  <a:moveTo>
                    <a:pt x="234" y="0"/>
                  </a:moveTo>
                  <a:cubicBezTo>
                    <a:pt x="101" y="0"/>
                    <a:pt x="1" y="101"/>
                    <a:pt x="1" y="234"/>
                  </a:cubicBezTo>
                  <a:cubicBezTo>
                    <a:pt x="1" y="367"/>
                    <a:pt x="101" y="467"/>
                    <a:pt x="234" y="467"/>
                  </a:cubicBezTo>
                  <a:lnTo>
                    <a:pt x="7873" y="467"/>
                  </a:lnTo>
                  <a:cubicBezTo>
                    <a:pt x="8007" y="467"/>
                    <a:pt x="8140" y="367"/>
                    <a:pt x="8140" y="234"/>
                  </a:cubicBezTo>
                  <a:cubicBezTo>
                    <a:pt x="8140" y="101"/>
                    <a:pt x="8007" y="0"/>
                    <a:pt x="7873"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 name="Google Shape;473;p21"/>
            <p:cNvSpPr/>
            <p:nvPr/>
          </p:nvSpPr>
          <p:spPr>
            <a:xfrm>
              <a:off x="8502225" y="1708575"/>
              <a:ext cx="229350" cy="12525"/>
            </a:xfrm>
            <a:custGeom>
              <a:rect b="b" l="l" r="r" t="t"/>
              <a:pathLst>
                <a:path extrusionOk="0" h="501" w="9174">
                  <a:moveTo>
                    <a:pt x="234" y="1"/>
                  </a:moveTo>
                  <a:cubicBezTo>
                    <a:pt x="100" y="1"/>
                    <a:pt x="0" y="134"/>
                    <a:pt x="0" y="267"/>
                  </a:cubicBezTo>
                  <a:cubicBezTo>
                    <a:pt x="0" y="401"/>
                    <a:pt x="100" y="501"/>
                    <a:pt x="234" y="501"/>
                  </a:cubicBezTo>
                  <a:lnTo>
                    <a:pt x="8940" y="501"/>
                  </a:lnTo>
                  <a:cubicBezTo>
                    <a:pt x="9073" y="501"/>
                    <a:pt x="9173" y="401"/>
                    <a:pt x="9173" y="267"/>
                  </a:cubicBezTo>
                  <a:cubicBezTo>
                    <a:pt x="9173" y="134"/>
                    <a:pt x="9073" y="1"/>
                    <a:pt x="8940"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 name="Google Shape;474;p21"/>
            <p:cNvSpPr/>
            <p:nvPr/>
          </p:nvSpPr>
          <p:spPr>
            <a:xfrm>
              <a:off x="8656500" y="1681050"/>
              <a:ext cx="75075" cy="12550"/>
            </a:xfrm>
            <a:custGeom>
              <a:rect b="b" l="l" r="r" t="t"/>
              <a:pathLst>
                <a:path extrusionOk="0" h="502" w="3003">
                  <a:moveTo>
                    <a:pt x="267" y="1"/>
                  </a:moveTo>
                  <a:cubicBezTo>
                    <a:pt x="134" y="1"/>
                    <a:pt x="0" y="101"/>
                    <a:pt x="0" y="268"/>
                  </a:cubicBezTo>
                  <a:cubicBezTo>
                    <a:pt x="0" y="401"/>
                    <a:pt x="134" y="501"/>
                    <a:pt x="267" y="501"/>
                  </a:cubicBezTo>
                  <a:lnTo>
                    <a:pt x="2769" y="501"/>
                  </a:lnTo>
                  <a:cubicBezTo>
                    <a:pt x="2902" y="501"/>
                    <a:pt x="3002" y="401"/>
                    <a:pt x="3002" y="268"/>
                  </a:cubicBezTo>
                  <a:cubicBezTo>
                    <a:pt x="3002" y="101"/>
                    <a:pt x="2902" y="1"/>
                    <a:pt x="276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 name="Google Shape;475;p21"/>
            <p:cNvSpPr/>
            <p:nvPr/>
          </p:nvSpPr>
          <p:spPr>
            <a:xfrm>
              <a:off x="8169475" y="1430875"/>
              <a:ext cx="240200" cy="12550"/>
            </a:xfrm>
            <a:custGeom>
              <a:rect b="b" l="l" r="r" t="t"/>
              <a:pathLst>
                <a:path extrusionOk="0" h="502" w="9608">
                  <a:moveTo>
                    <a:pt x="234" y="1"/>
                  </a:moveTo>
                  <a:cubicBezTo>
                    <a:pt x="101" y="1"/>
                    <a:pt x="1" y="101"/>
                    <a:pt x="1" y="234"/>
                  </a:cubicBezTo>
                  <a:cubicBezTo>
                    <a:pt x="1" y="368"/>
                    <a:pt x="101" y="501"/>
                    <a:pt x="234" y="501"/>
                  </a:cubicBezTo>
                  <a:lnTo>
                    <a:pt x="9341" y="501"/>
                  </a:lnTo>
                  <a:cubicBezTo>
                    <a:pt x="9474" y="501"/>
                    <a:pt x="9608" y="368"/>
                    <a:pt x="9608" y="234"/>
                  </a:cubicBezTo>
                  <a:cubicBezTo>
                    <a:pt x="9608" y="101"/>
                    <a:pt x="9474" y="1"/>
                    <a:pt x="9341"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 name="Google Shape;476;p21"/>
            <p:cNvSpPr/>
            <p:nvPr/>
          </p:nvSpPr>
          <p:spPr>
            <a:xfrm>
              <a:off x="8169475" y="1821150"/>
              <a:ext cx="387800" cy="11700"/>
            </a:xfrm>
            <a:custGeom>
              <a:rect b="b" l="l" r="r" t="t"/>
              <a:pathLst>
                <a:path extrusionOk="0" h="468" w="15512">
                  <a:moveTo>
                    <a:pt x="234" y="1"/>
                  </a:moveTo>
                  <a:cubicBezTo>
                    <a:pt x="101" y="1"/>
                    <a:pt x="1" y="101"/>
                    <a:pt x="1" y="234"/>
                  </a:cubicBezTo>
                  <a:cubicBezTo>
                    <a:pt x="1" y="368"/>
                    <a:pt x="101" y="468"/>
                    <a:pt x="234" y="468"/>
                  </a:cubicBezTo>
                  <a:lnTo>
                    <a:pt x="15278" y="468"/>
                  </a:lnTo>
                  <a:cubicBezTo>
                    <a:pt x="15412" y="468"/>
                    <a:pt x="15512" y="368"/>
                    <a:pt x="15512" y="234"/>
                  </a:cubicBezTo>
                  <a:cubicBezTo>
                    <a:pt x="15512" y="101"/>
                    <a:pt x="15412" y="1"/>
                    <a:pt x="1527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 name="Google Shape;477;p21"/>
            <p:cNvSpPr/>
            <p:nvPr/>
          </p:nvSpPr>
          <p:spPr>
            <a:xfrm>
              <a:off x="8522225" y="1749450"/>
              <a:ext cx="115125" cy="11700"/>
            </a:xfrm>
            <a:custGeom>
              <a:rect b="b" l="l" r="r" t="t"/>
              <a:pathLst>
                <a:path extrusionOk="0" h="468" w="4605">
                  <a:moveTo>
                    <a:pt x="268" y="0"/>
                  </a:moveTo>
                  <a:cubicBezTo>
                    <a:pt x="134" y="0"/>
                    <a:pt x="1" y="100"/>
                    <a:pt x="1" y="234"/>
                  </a:cubicBezTo>
                  <a:cubicBezTo>
                    <a:pt x="1" y="367"/>
                    <a:pt x="134" y="467"/>
                    <a:pt x="268" y="467"/>
                  </a:cubicBezTo>
                  <a:lnTo>
                    <a:pt x="4371" y="467"/>
                  </a:lnTo>
                  <a:cubicBezTo>
                    <a:pt x="4504" y="467"/>
                    <a:pt x="4604" y="367"/>
                    <a:pt x="4604" y="234"/>
                  </a:cubicBezTo>
                  <a:cubicBezTo>
                    <a:pt x="4604" y="100"/>
                    <a:pt x="4504" y="0"/>
                    <a:pt x="4371" y="0"/>
                  </a:cubicBezTo>
                  <a:close/>
                </a:path>
              </a:pathLst>
            </a:custGeom>
            <a:solidFill>
              <a:srgbClr val="12D7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 name="Google Shape;478;p21"/>
            <p:cNvSpPr/>
            <p:nvPr/>
          </p:nvSpPr>
          <p:spPr>
            <a:xfrm>
              <a:off x="8675675" y="1749450"/>
              <a:ext cx="153475" cy="11700"/>
            </a:xfrm>
            <a:custGeom>
              <a:rect b="b" l="l" r="r" t="t"/>
              <a:pathLst>
                <a:path extrusionOk="0" h="468" w="6139">
                  <a:moveTo>
                    <a:pt x="234" y="0"/>
                  </a:moveTo>
                  <a:cubicBezTo>
                    <a:pt x="101" y="0"/>
                    <a:pt x="1" y="100"/>
                    <a:pt x="1" y="234"/>
                  </a:cubicBezTo>
                  <a:cubicBezTo>
                    <a:pt x="1" y="367"/>
                    <a:pt x="101" y="467"/>
                    <a:pt x="234" y="467"/>
                  </a:cubicBezTo>
                  <a:lnTo>
                    <a:pt x="5905" y="467"/>
                  </a:lnTo>
                  <a:cubicBezTo>
                    <a:pt x="6038" y="467"/>
                    <a:pt x="6138" y="367"/>
                    <a:pt x="6138" y="234"/>
                  </a:cubicBezTo>
                  <a:cubicBezTo>
                    <a:pt x="6138" y="100"/>
                    <a:pt x="6038" y="0"/>
                    <a:pt x="5905" y="0"/>
                  </a:cubicBezTo>
                  <a:close/>
                </a:path>
              </a:pathLst>
            </a:custGeom>
            <a:solidFill>
              <a:srgbClr val="12D7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 name="Google Shape;479;p21"/>
            <p:cNvSpPr/>
            <p:nvPr/>
          </p:nvSpPr>
          <p:spPr>
            <a:xfrm>
              <a:off x="8675675" y="1806150"/>
              <a:ext cx="153475" cy="12525"/>
            </a:xfrm>
            <a:custGeom>
              <a:rect b="b" l="l" r="r" t="t"/>
              <a:pathLst>
                <a:path extrusionOk="0" h="501" w="6139">
                  <a:moveTo>
                    <a:pt x="234" y="0"/>
                  </a:moveTo>
                  <a:cubicBezTo>
                    <a:pt x="101" y="0"/>
                    <a:pt x="1" y="134"/>
                    <a:pt x="1" y="267"/>
                  </a:cubicBezTo>
                  <a:cubicBezTo>
                    <a:pt x="1" y="401"/>
                    <a:pt x="101" y="501"/>
                    <a:pt x="234" y="501"/>
                  </a:cubicBezTo>
                  <a:lnTo>
                    <a:pt x="5905" y="501"/>
                  </a:lnTo>
                  <a:cubicBezTo>
                    <a:pt x="6038" y="501"/>
                    <a:pt x="6138" y="401"/>
                    <a:pt x="6138" y="267"/>
                  </a:cubicBezTo>
                  <a:cubicBezTo>
                    <a:pt x="6138" y="134"/>
                    <a:pt x="6038" y="0"/>
                    <a:pt x="5905" y="0"/>
                  </a:cubicBezTo>
                  <a:close/>
                </a:path>
              </a:pathLst>
            </a:custGeom>
            <a:solidFill>
              <a:srgbClr val="12D7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 name="Google Shape;480;p21"/>
            <p:cNvSpPr/>
            <p:nvPr/>
          </p:nvSpPr>
          <p:spPr>
            <a:xfrm>
              <a:off x="8169475" y="1860350"/>
              <a:ext cx="58400" cy="12525"/>
            </a:xfrm>
            <a:custGeom>
              <a:rect b="b" l="l" r="r" t="t"/>
              <a:pathLst>
                <a:path extrusionOk="0" h="501" w="2336">
                  <a:moveTo>
                    <a:pt x="234" y="1"/>
                  </a:moveTo>
                  <a:cubicBezTo>
                    <a:pt x="101" y="1"/>
                    <a:pt x="1" y="101"/>
                    <a:pt x="1" y="267"/>
                  </a:cubicBezTo>
                  <a:cubicBezTo>
                    <a:pt x="1" y="401"/>
                    <a:pt x="101" y="501"/>
                    <a:pt x="234" y="501"/>
                  </a:cubicBezTo>
                  <a:lnTo>
                    <a:pt x="2102" y="501"/>
                  </a:lnTo>
                  <a:cubicBezTo>
                    <a:pt x="2236" y="501"/>
                    <a:pt x="2336" y="401"/>
                    <a:pt x="2336" y="267"/>
                  </a:cubicBezTo>
                  <a:cubicBezTo>
                    <a:pt x="2336" y="101"/>
                    <a:pt x="2236" y="1"/>
                    <a:pt x="2102" y="1"/>
                  </a:cubicBezTo>
                  <a:close/>
                </a:path>
              </a:pathLst>
            </a:custGeom>
            <a:solidFill>
              <a:srgbClr val="12D7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 name="Google Shape;481;p21"/>
            <p:cNvSpPr/>
            <p:nvPr/>
          </p:nvSpPr>
          <p:spPr>
            <a:xfrm>
              <a:off x="8242875" y="1860350"/>
              <a:ext cx="361100" cy="12525"/>
            </a:xfrm>
            <a:custGeom>
              <a:rect b="b" l="l" r="r" t="t"/>
              <a:pathLst>
                <a:path extrusionOk="0" h="501" w="14444">
                  <a:moveTo>
                    <a:pt x="267" y="1"/>
                  </a:moveTo>
                  <a:cubicBezTo>
                    <a:pt x="134" y="1"/>
                    <a:pt x="0" y="101"/>
                    <a:pt x="0" y="267"/>
                  </a:cubicBezTo>
                  <a:cubicBezTo>
                    <a:pt x="0" y="401"/>
                    <a:pt x="134" y="501"/>
                    <a:pt x="267" y="501"/>
                  </a:cubicBezTo>
                  <a:lnTo>
                    <a:pt x="14210" y="501"/>
                  </a:lnTo>
                  <a:cubicBezTo>
                    <a:pt x="14344" y="501"/>
                    <a:pt x="14444" y="401"/>
                    <a:pt x="14444" y="267"/>
                  </a:cubicBezTo>
                  <a:cubicBezTo>
                    <a:pt x="14444" y="101"/>
                    <a:pt x="14344" y="1"/>
                    <a:pt x="14210" y="1"/>
                  </a:cubicBezTo>
                  <a:close/>
                </a:path>
              </a:pathLst>
            </a:custGeom>
            <a:solidFill>
              <a:srgbClr val="12D7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82" name="Google Shape;482;p21"/>
          <p:cNvSpPr txBox="1"/>
          <p:nvPr>
            <p:ph type="ctrTitle"/>
          </p:nvPr>
        </p:nvSpPr>
        <p:spPr>
          <a:xfrm>
            <a:off x="1887750" y="611725"/>
            <a:ext cx="5368500" cy="864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5200"/>
              <a:buNone/>
              <a:defRPr sz="65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483" name="Google Shape;483;p21"/>
          <p:cNvSpPr txBox="1"/>
          <p:nvPr>
            <p:ph idx="1" type="subTitle"/>
          </p:nvPr>
        </p:nvSpPr>
        <p:spPr>
          <a:xfrm>
            <a:off x="3044675" y="2305050"/>
            <a:ext cx="3054900" cy="1019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484" name="Google Shape;484;p21"/>
          <p:cNvSpPr txBox="1"/>
          <p:nvPr/>
        </p:nvSpPr>
        <p:spPr>
          <a:xfrm>
            <a:off x="2228550" y="4151400"/>
            <a:ext cx="4686900" cy="4176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1" i="0" lang="es" sz="1200" u="none" cap="none" strike="noStrike">
                <a:solidFill>
                  <a:schemeClr val="accent1"/>
                </a:solidFill>
                <a:latin typeface="Roboto"/>
                <a:ea typeface="Roboto"/>
                <a:cs typeface="Roboto"/>
                <a:sym typeface="Roboto"/>
              </a:rPr>
              <a:t>CREDITS</a:t>
            </a:r>
            <a:r>
              <a:rPr b="0" i="0" lang="es" sz="1200" u="none" cap="none" strike="noStrike">
                <a:solidFill>
                  <a:schemeClr val="dk1"/>
                </a:solidFill>
                <a:latin typeface="Roboto"/>
                <a:ea typeface="Roboto"/>
                <a:cs typeface="Roboto"/>
                <a:sym typeface="Roboto"/>
              </a:rPr>
              <a:t>: This presentation template was created by</a:t>
            </a:r>
            <a:r>
              <a:rPr b="0" i="0" lang="es" sz="1200" u="none" cap="none" strike="noStrike">
                <a:solidFill>
                  <a:schemeClr val="accent1"/>
                </a:solidFill>
                <a:latin typeface="Roboto"/>
                <a:ea typeface="Roboto"/>
                <a:cs typeface="Roboto"/>
                <a:sym typeface="Roboto"/>
              </a:rPr>
              <a:t> </a:t>
            </a:r>
            <a:r>
              <a:rPr b="1" i="0" lang="es" sz="1200" u="none" cap="none" strike="noStrike">
                <a:solidFill>
                  <a:schemeClr val="accent1"/>
                </a:solidFill>
                <a:uFill>
                  <a:noFill/>
                </a:uFill>
                <a:latin typeface="Roboto"/>
                <a:ea typeface="Roboto"/>
                <a:cs typeface="Roboto"/>
                <a:sym typeface="Roboto"/>
                <a:hlinkClick r:id="rId2">
                  <a:extLst>
                    <a:ext uri="{A12FA001-AC4F-418D-AE19-62706E023703}">
                      <ahyp:hlinkClr val="tx"/>
                    </a:ext>
                  </a:extLst>
                </a:hlinkClick>
              </a:rPr>
              <a:t>Slidesgo</a:t>
            </a:r>
            <a:r>
              <a:rPr b="0" i="0" lang="es" sz="1200" u="none" cap="none" strike="noStrike">
                <a:solidFill>
                  <a:schemeClr val="dk1"/>
                </a:solidFill>
                <a:latin typeface="Roboto"/>
                <a:ea typeface="Roboto"/>
                <a:cs typeface="Roboto"/>
                <a:sym typeface="Roboto"/>
              </a:rPr>
              <a:t>, including icons by </a:t>
            </a:r>
            <a:r>
              <a:rPr b="1" i="0" lang="es" sz="1200" u="none" cap="none" strike="noStrike">
                <a:solidFill>
                  <a:schemeClr val="accent1"/>
                </a:solidFill>
                <a:uFill>
                  <a:noFill/>
                </a:uFill>
                <a:latin typeface="Roboto"/>
                <a:ea typeface="Roboto"/>
                <a:cs typeface="Roboto"/>
                <a:sym typeface="Roboto"/>
                <a:hlinkClick r:id="rId3">
                  <a:extLst>
                    <a:ext uri="{A12FA001-AC4F-418D-AE19-62706E023703}">
                      <ahyp:hlinkClr val="tx"/>
                    </a:ext>
                  </a:extLst>
                </a:hlinkClick>
              </a:rPr>
              <a:t>Flaticon</a:t>
            </a:r>
            <a:r>
              <a:rPr b="0" i="0" lang="es" sz="1200" u="none" cap="none" strike="noStrike">
                <a:solidFill>
                  <a:schemeClr val="dk1"/>
                </a:solidFill>
                <a:latin typeface="Roboto"/>
                <a:ea typeface="Roboto"/>
                <a:cs typeface="Roboto"/>
                <a:sym typeface="Roboto"/>
              </a:rPr>
              <a:t>, infographics &amp; images by </a:t>
            </a:r>
            <a:r>
              <a:rPr b="1" i="0" lang="es" sz="1200" u="none" cap="none" strike="noStrike">
                <a:solidFill>
                  <a:schemeClr val="accent1"/>
                </a:solidFill>
                <a:uFill>
                  <a:noFill/>
                </a:uFill>
                <a:latin typeface="Roboto"/>
                <a:ea typeface="Roboto"/>
                <a:cs typeface="Roboto"/>
                <a:sym typeface="Roboto"/>
                <a:hlinkClick r:id="rId4">
                  <a:extLst>
                    <a:ext uri="{A12FA001-AC4F-418D-AE19-62706E023703}">
                      <ahyp:hlinkClr val="tx"/>
                    </a:ext>
                  </a:extLst>
                </a:hlinkClick>
              </a:rPr>
              <a:t>Freepik</a:t>
            </a:r>
            <a:r>
              <a:rPr b="0" i="0" lang="es" sz="1200" u="none" cap="none" strike="noStrike">
                <a:solidFill>
                  <a:schemeClr val="accent1"/>
                </a:solidFill>
                <a:latin typeface="Roboto"/>
                <a:ea typeface="Roboto"/>
                <a:cs typeface="Roboto"/>
                <a:sym typeface="Roboto"/>
              </a:rPr>
              <a:t> </a:t>
            </a:r>
            <a:endParaRPr b="0" i="0" sz="1200" u="none" cap="none" strike="noStrike">
              <a:solidFill>
                <a:schemeClr val="accent1"/>
              </a:solidFill>
              <a:latin typeface="Roboto"/>
              <a:ea typeface="Roboto"/>
              <a:cs typeface="Roboto"/>
              <a:sym typeface="Roboto"/>
            </a:endParaRPr>
          </a:p>
        </p:txBody>
      </p:sp>
      <p:sp>
        <p:nvSpPr>
          <p:cNvPr id="485" name="Google Shape;485;p21"/>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lt1"/>
        </a:solidFill>
      </p:bgPr>
    </p:bg>
    <p:spTree>
      <p:nvGrpSpPr>
        <p:cNvPr id="486" name="Shape 486"/>
        <p:cNvGrpSpPr/>
        <p:nvPr/>
      </p:nvGrpSpPr>
      <p:grpSpPr>
        <a:xfrm>
          <a:off x="0" y="0"/>
          <a:ext cx="0" cy="0"/>
          <a:chOff x="0" y="0"/>
          <a:chExt cx="0" cy="0"/>
        </a:xfrm>
      </p:grpSpPr>
      <p:sp>
        <p:nvSpPr>
          <p:cNvPr id="487" name="Google Shape;487;p22"/>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8">
    <p:spTree>
      <p:nvGrpSpPr>
        <p:cNvPr id="488" name="Shape 488"/>
        <p:cNvGrpSpPr/>
        <p:nvPr/>
      </p:nvGrpSpPr>
      <p:grpSpPr>
        <a:xfrm>
          <a:off x="0" y="0"/>
          <a:ext cx="0" cy="0"/>
          <a:chOff x="0" y="0"/>
          <a:chExt cx="0" cy="0"/>
        </a:xfrm>
      </p:grpSpPr>
      <p:grpSp>
        <p:nvGrpSpPr>
          <p:cNvPr id="489" name="Google Shape;489;p23"/>
          <p:cNvGrpSpPr/>
          <p:nvPr/>
        </p:nvGrpSpPr>
        <p:grpSpPr>
          <a:xfrm>
            <a:off x="0" y="4569045"/>
            <a:ext cx="1022509" cy="572747"/>
            <a:chOff x="-77" y="3784091"/>
            <a:chExt cx="2423582" cy="1357541"/>
          </a:xfrm>
        </p:grpSpPr>
        <p:sp>
          <p:nvSpPr>
            <p:cNvPr id="490" name="Google Shape;490;p23"/>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 name="Google Shape;491;p23"/>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764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 name="Google Shape;492;p23"/>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 name="Google Shape;493;p23"/>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862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 name="Google Shape;494;p23"/>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95" name="Google Shape;495;p23"/>
          <p:cNvGrpSpPr/>
          <p:nvPr/>
        </p:nvGrpSpPr>
        <p:grpSpPr>
          <a:xfrm rot="10800000">
            <a:off x="8121500" y="-2"/>
            <a:ext cx="1022509" cy="572747"/>
            <a:chOff x="-77" y="3784091"/>
            <a:chExt cx="2423582" cy="1357541"/>
          </a:xfrm>
        </p:grpSpPr>
        <p:sp>
          <p:nvSpPr>
            <p:cNvPr id="496" name="Google Shape;496;p23"/>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 name="Google Shape;497;p23"/>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764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 name="Google Shape;498;p23"/>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 name="Google Shape;499;p23"/>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862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 name="Google Shape;500;p23"/>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01" name="Google Shape;501;p23"/>
          <p:cNvGrpSpPr/>
          <p:nvPr/>
        </p:nvGrpSpPr>
        <p:grpSpPr>
          <a:xfrm flipH="1">
            <a:off x="8121500" y="4569895"/>
            <a:ext cx="1022509" cy="572747"/>
            <a:chOff x="-77" y="3784091"/>
            <a:chExt cx="2423582" cy="1357541"/>
          </a:xfrm>
        </p:grpSpPr>
        <p:sp>
          <p:nvSpPr>
            <p:cNvPr id="502" name="Google Shape;502;p23"/>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 name="Google Shape;503;p23"/>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764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 name="Google Shape;504;p23"/>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 name="Google Shape;505;p23"/>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862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 name="Google Shape;506;p23"/>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07" name="Google Shape;507;p23"/>
          <p:cNvGrpSpPr/>
          <p:nvPr/>
        </p:nvGrpSpPr>
        <p:grpSpPr>
          <a:xfrm flipH="1" rot="10800000">
            <a:off x="0" y="848"/>
            <a:ext cx="1022509" cy="572747"/>
            <a:chOff x="-77" y="3784091"/>
            <a:chExt cx="2423582" cy="1357541"/>
          </a:xfrm>
        </p:grpSpPr>
        <p:sp>
          <p:nvSpPr>
            <p:cNvPr id="508" name="Google Shape;508;p23"/>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 name="Google Shape;509;p23"/>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764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 name="Google Shape;510;p23"/>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 name="Google Shape;511;p23"/>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862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 name="Google Shape;512;p23"/>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13" name="Google Shape;513;p23"/>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8_1">
    <p:spTree>
      <p:nvGrpSpPr>
        <p:cNvPr id="514" name="Shape 514"/>
        <p:cNvGrpSpPr/>
        <p:nvPr/>
      </p:nvGrpSpPr>
      <p:grpSpPr>
        <a:xfrm>
          <a:off x="0" y="0"/>
          <a:ext cx="0" cy="0"/>
          <a:chOff x="0" y="0"/>
          <a:chExt cx="0" cy="0"/>
        </a:xfrm>
      </p:grpSpPr>
      <p:grpSp>
        <p:nvGrpSpPr>
          <p:cNvPr id="515" name="Google Shape;515;p24"/>
          <p:cNvGrpSpPr/>
          <p:nvPr/>
        </p:nvGrpSpPr>
        <p:grpSpPr>
          <a:xfrm flipH="1" rot="5400000">
            <a:off x="-533027" y="3252941"/>
            <a:ext cx="2423582" cy="1357541"/>
            <a:chOff x="-77" y="3784091"/>
            <a:chExt cx="2423582" cy="1357541"/>
          </a:xfrm>
        </p:grpSpPr>
        <p:sp>
          <p:nvSpPr>
            <p:cNvPr id="516" name="Google Shape;516;p24"/>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 name="Google Shape;517;p24"/>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764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 name="Google Shape;518;p24"/>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 name="Google Shape;519;p24"/>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862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 name="Google Shape;520;p24"/>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21" name="Google Shape;521;p24"/>
          <p:cNvGrpSpPr/>
          <p:nvPr/>
        </p:nvGrpSpPr>
        <p:grpSpPr>
          <a:xfrm flipH="1" rot="-5400000">
            <a:off x="7253448" y="533016"/>
            <a:ext cx="2423582" cy="1357541"/>
            <a:chOff x="-77" y="3784091"/>
            <a:chExt cx="2423582" cy="1357541"/>
          </a:xfrm>
        </p:grpSpPr>
        <p:sp>
          <p:nvSpPr>
            <p:cNvPr id="522" name="Google Shape;522;p24"/>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 name="Google Shape;523;p24"/>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764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 name="Google Shape;524;p24"/>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 name="Google Shape;525;p24"/>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862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 name="Google Shape;526;p24"/>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27" name="Google Shape;527;p24"/>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_HEADER_1">
  <p:cSld name="SECTION_HEADER_1">
    <p:bg>
      <p:bgPr>
        <a:solidFill>
          <a:schemeClr val="dk1"/>
        </a:solidFill>
      </p:bgPr>
    </p:bg>
    <p:spTree>
      <p:nvGrpSpPr>
        <p:cNvPr id="528" name="Shape 528"/>
        <p:cNvGrpSpPr/>
        <p:nvPr/>
      </p:nvGrpSpPr>
      <p:grpSpPr>
        <a:xfrm>
          <a:off x="0" y="0"/>
          <a:ext cx="0" cy="0"/>
          <a:chOff x="0" y="0"/>
          <a:chExt cx="0" cy="0"/>
        </a:xfrm>
      </p:grpSpPr>
      <p:grpSp>
        <p:nvGrpSpPr>
          <p:cNvPr id="529" name="Google Shape;529;p25"/>
          <p:cNvGrpSpPr/>
          <p:nvPr/>
        </p:nvGrpSpPr>
        <p:grpSpPr>
          <a:xfrm>
            <a:off x="146769" y="3406"/>
            <a:ext cx="1233215" cy="1384535"/>
            <a:chOff x="146769" y="3406"/>
            <a:chExt cx="1233215" cy="1384535"/>
          </a:xfrm>
        </p:grpSpPr>
        <p:grpSp>
          <p:nvGrpSpPr>
            <p:cNvPr id="530" name="Google Shape;530;p25"/>
            <p:cNvGrpSpPr/>
            <p:nvPr/>
          </p:nvGrpSpPr>
          <p:grpSpPr>
            <a:xfrm>
              <a:off x="1063183" y="3406"/>
              <a:ext cx="316800" cy="688513"/>
              <a:chOff x="1063183" y="3406"/>
              <a:chExt cx="316800" cy="688513"/>
            </a:xfrm>
          </p:grpSpPr>
          <p:sp>
            <p:nvSpPr>
              <p:cNvPr id="531" name="Google Shape;531;p25"/>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5"/>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 name="Google Shape;533;p25"/>
            <p:cNvGrpSpPr/>
            <p:nvPr/>
          </p:nvGrpSpPr>
          <p:grpSpPr>
            <a:xfrm>
              <a:off x="604976" y="3406"/>
              <a:ext cx="316800" cy="1036524"/>
              <a:chOff x="604976" y="3406"/>
              <a:chExt cx="316800" cy="1036524"/>
            </a:xfrm>
          </p:grpSpPr>
          <p:sp>
            <p:nvSpPr>
              <p:cNvPr id="534" name="Google Shape;534;p25"/>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5"/>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5"/>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 name="Google Shape;537;p25"/>
            <p:cNvGrpSpPr/>
            <p:nvPr/>
          </p:nvGrpSpPr>
          <p:grpSpPr>
            <a:xfrm>
              <a:off x="146769" y="3406"/>
              <a:ext cx="316800" cy="1384535"/>
              <a:chOff x="146769" y="3406"/>
              <a:chExt cx="316800" cy="1384535"/>
            </a:xfrm>
          </p:grpSpPr>
          <p:sp>
            <p:nvSpPr>
              <p:cNvPr id="538" name="Google Shape;538;p25"/>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5"/>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5"/>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5"/>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2" name="Google Shape;542;p25"/>
          <p:cNvGrpSpPr/>
          <p:nvPr/>
        </p:nvGrpSpPr>
        <p:grpSpPr>
          <a:xfrm>
            <a:off x="6775084" y="2904008"/>
            <a:ext cx="2186148" cy="2239500"/>
            <a:chOff x="6775084" y="2904008"/>
            <a:chExt cx="2186148" cy="2239500"/>
          </a:xfrm>
        </p:grpSpPr>
        <p:grpSp>
          <p:nvGrpSpPr>
            <p:cNvPr id="543" name="Google Shape;543;p25"/>
            <p:cNvGrpSpPr/>
            <p:nvPr/>
          </p:nvGrpSpPr>
          <p:grpSpPr>
            <a:xfrm>
              <a:off x="6775084" y="4253708"/>
              <a:ext cx="409500" cy="889800"/>
              <a:chOff x="6775084" y="4253708"/>
              <a:chExt cx="409500" cy="889800"/>
            </a:xfrm>
          </p:grpSpPr>
          <p:sp>
            <p:nvSpPr>
              <p:cNvPr id="544" name="Google Shape;544;p25"/>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25"/>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 name="Google Shape;546;p25"/>
            <p:cNvGrpSpPr/>
            <p:nvPr/>
          </p:nvGrpSpPr>
          <p:grpSpPr>
            <a:xfrm>
              <a:off x="7367299" y="3804008"/>
              <a:ext cx="409500" cy="1339500"/>
              <a:chOff x="7367299" y="3804008"/>
              <a:chExt cx="409500" cy="1339500"/>
            </a:xfrm>
          </p:grpSpPr>
          <p:sp>
            <p:nvSpPr>
              <p:cNvPr id="547" name="Google Shape;547;p25"/>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5"/>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5"/>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 name="Google Shape;550;p25"/>
            <p:cNvGrpSpPr/>
            <p:nvPr/>
          </p:nvGrpSpPr>
          <p:grpSpPr>
            <a:xfrm>
              <a:off x="7959516" y="3354008"/>
              <a:ext cx="409500" cy="1789500"/>
              <a:chOff x="7959516" y="3354008"/>
              <a:chExt cx="409500" cy="1789500"/>
            </a:xfrm>
          </p:grpSpPr>
          <p:sp>
            <p:nvSpPr>
              <p:cNvPr id="551" name="Google Shape;551;p25"/>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5"/>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25"/>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25"/>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 name="Google Shape;555;p25"/>
            <p:cNvGrpSpPr/>
            <p:nvPr/>
          </p:nvGrpSpPr>
          <p:grpSpPr>
            <a:xfrm>
              <a:off x="8551731" y="2904008"/>
              <a:ext cx="409500" cy="2239500"/>
              <a:chOff x="8551731" y="2904008"/>
              <a:chExt cx="409500" cy="2239500"/>
            </a:xfrm>
          </p:grpSpPr>
          <p:sp>
            <p:nvSpPr>
              <p:cNvPr id="556" name="Google Shape;556;p25"/>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5"/>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5"/>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5"/>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5"/>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61" name="Google Shape;561;p25"/>
          <p:cNvSpPr txBox="1"/>
          <p:nvPr>
            <p:ph type="title"/>
          </p:nvPr>
        </p:nvSpPr>
        <p:spPr>
          <a:xfrm>
            <a:off x="824000" y="1613825"/>
            <a:ext cx="5857800" cy="18729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562" name="Google Shape;562;p25"/>
          <p:cNvSpPr txBox="1"/>
          <p:nvPr>
            <p:ph idx="12" type="sldNum"/>
          </p:nvPr>
        </p:nvSpPr>
        <p:spPr>
          <a:xfrm>
            <a:off x="8451046" y="4736976"/>
            <a:ext cx="548700" cy="393600"/>
          </a:xfrm>
          <a:prstGeom prst="rect">
            <a:avLst/>
          </a:prstGeom>
        </p:spPr>
        <p:txBody>
          <a:bodyPr anchorCtr="0" anchor="t"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9" name="Shape 29"/>
        <p:cNvGrpSpPr/>
        <p:nvPr/>
      </p:nvGrpSpPr>
      <p:grpSpPr>
        <a:xfrm>
          <a:off x="0" y="0"/>
          <a:ext cx="0" cy="0"/>
          <a:chOff x="0" y="0"/>
          <a:chExt cx="0" cy="0"/>
        </a:xfrm>
      </p:grpSpPr>
      <p:sp>
        <p:nvSpPr>
          <p:cNvPr id="30" name="Google Shape;30;p4"/>
          <p:cNvSpPr txBox="1"/>
          <p:nvPr>
            <p:ph type="title"/>
          </p:nvPr>
        </p:nvSpPr>
        <p:spPr>
          <a:xfrm>
            <a:off x="720000" y="540000"/>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1" name="Google Shape;31;p4"/>
          <p:cNvSpPr txBox="1"/>
          <p:nvPr>
            <p:ph idx="1" type="body"/>
          </p:nvPr>
        </p:nvSpPr>
        <p:spPr>
          <a:xfrm>
            <a:off x="720000" y="1104850"/>
            <a:ext cx="7890600" cy="3143400"/>
          </a:xfrm>
          <a:prstGeom prst="rect">
            <a:avLst/>
          </a:prstGeom>
          <a:noFill/>
          <a:ln>
            <a:noFill/>
          </a:ln>
        </p:spPr>
        <p:txBody>
          <a:bodyPr anchorCtr="0" anchor="t" bIns="91425" lIns="91425" spcFirstLastPara="1" rIns="91425" wrap="square" tIns="91425">
            <a:noAutofit/>
          </a:bodyPr>
          <a:lstStyle>
            <a:lvl1pPr indent="-304800" lvl="0" marL="457200" algn="l">
              <a:lnSpc>
                <a:spcPct val="100000"/>
              </a:lnSpc>
              <a:spcBef>
                <a:spcPts val="0"/>
              </a:spcBef>
              <a:spcAft>
                <a:spcPts val="0"/>
              </a:spcAft>
              <a:buSzPts val="1200"/>
              <a:buFont typeface="Livvic"/>
              <a:buChar char="●"/>
              <a:defRPr sz="1200"/>
            </a:lvl1pPr>
            <a:lvl2pPr indent="-304800" lvl="1" marL="914400" algn="l">
              <a:lnSpc>
                <a:spcPct val="100000"/>
              </a:lnSpc>
              <a:spcBef>
                <a:spcPts val="1600"/>
              </a:spcBef>
              <a:spcAft>
                <a:spcPts val="0"/>
              </a:spcAft>
              <a:buSzPts val="1200"/>
              <a:buFont typeface="Roboto Condensed Light"/>
              <a:buChar char="○"/>
              <a:defRPr sz="1200"/>
            </a:lvl2pPr>
            <a:lvl3pPr indent="-304800" lvl="2" marL="1371600" algn="l">
              <a:lnSpc>
                <a:spcPct val="100000"/>
              </a:lnSpc>
              <a:spcBef>
                <a:spcPts val="1600"/>
              </a:spcBef>
              <a:spcAft>
                <a:spcPts val="0"/>
              </a:spcAft>
              <a:buSzPts val="1200"/>
              <a:buFont typeface="Roboto Condensed Light"/>
              <a:buChar char="■"/>
              <a:defRPr sz="1200"/>
            </a:lvl3pPr>
            <a:lvl4pPr indent="-304800" lvl="3" marL="1828800" algn="l">
              <a:lnSpc>
                <a:spcPct val="100000"/>
              </a:lnSpc>
              <a:spcBef>
                <a:spcPts val="1600"/>
              </a:spcBef>
              <a:spcAft>
                <a:spcPts val="0"/>
              </a:spcAft>
              <a:buSzPts val="1200"/>
              <a:buFont typeface="Roboto Condensed Light"/>
              <a:buChar char="●"/>
              <a:defRPr sz="1200"/>
            </a:lvl4pPr>
            <a:lvl5pPr indent="-304800" lvl="4" marL="2286000" algn="l">
              <a:lnSpc>
                <a:spcPct val="100000"/>
              </a:lnSpc>
              <a:spcBef>
                <a:spcPts val="1600"/>
              </a:spcBef>
              <a:spcAft>
                <a:spcPts val="0"/>
              </a:spcAft>
              <a:buSzPts val="1200"/>
              <a:buFont typeface="Roboto Condensed Light"/>
              <a:buChar char="○"/>
              <a:defRPr sz="1200"/>
            </a:lvl5pPr>
            <a:lvl6pPr indent="-304800" lvl="5" marL="2743200" algn="l">
              <a:lnSpc>
                <a:spcPct val="100000"/>
              </a:lnSpc>
              <a:spcBef>
                <a:spcPts val="1600"/>
              </a:spcBef>
              <a:spcAft>
                <a:spcPts val="0"/>
              </a:spcAft>
              <a:buSzPts val="1200"/>
              <a:buFont typeface="Roboto Condensed Light"/>
              <a:buChar char="■"/>
              <a:defRPr sz="1200"/>
            </a:lvl6pPr>
            <a:lvl7pPr indent="-304800" lvl="6" marL="3200400" algn="l">
              <a:lnSpc>
                <a:spcPct val="100000"/>
              </a:lnSpc>
              <a:spcBef>
                <a:spcPts val="1600"/>
              </a:spcBef>
              <a:spcAft>
                <a:spcPts val="0"/>
              </a:spcAft>
              <a:buSzPts val="1200"/>
              <a:buFont typeface="Roboto Condensed Light"/>
              <a:buChar char="●"/>
              <a:defRPr sz="1200"/>
            </a:lvl7pPr>
            <a:lvl8pPr indent="-304800" lvl="7" marL="3657600" algn="l">
              <a:lnSpc>
                <a:spcPct val="100000"/>
              </a:lnSpc>
              <a:spcBef>
                <a:spcPts val="1600"/>
              </a:spcBef>
              <a:spcAft>
                <a:spcPts val="0"/>
              </a:spcAft>
              <a:buSzPts val="1200"/>
              <a:buFont typeface="Roboto Condensed Light"/>
              <a:buChar char="○"/>
              <a:defRPr sz="1200"/>
            </a:lvl8pPr>
            <a:lvl9pPr indent="-304800" lvl="8" marL="4114800" algn="l">
              <a:lnSpc>
                <a:spcPct val="100000"/>
              </a:lnSpc>
              <a:spcBef>
                <a:spcPts val="1600"/>
              </a:spcBef>
              <a:spcAft>
                <a:spcPts val="1600"/>
              </a:spcAft>
              <a:buSzPts val="1200"/>
              <a:buFont typeface="Roboto Condensed Light"/>
              <a:buChar char="■"/>
              <a:defRPr sz="1200"/>
            </a:lvl9pPr>
          </a:lstStyle>
          <a:p/>
        </p:txBody>
      </p:sp>
      <p:grpSp>
        <p:nvGrpSpPr>
          <p:cNvPr id="32" name="Google Shape;32;p4"/>
          <p:cNvGrpSpPr/>
          <p:nvPr/>
        </p:nvGrpSpPr>
        <p:grpSpPr>
          <a:xfrm>
            <a:off x="0" y="4569045"/>
            <a:ext cx="1022509" cy="572747"/>
            <a:chOff x="-77" y="3784091"/>
            <a:chExt cx="2423582" cy="1357541"/>
          </a:xfrm>
        </p:grpSpPr>
        <p:sp>
          <p:nvSpPr>
            <p:cNvPr id="33" name="Google Shape;33;p4"/>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 name="Google Shape;34;p4"/>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764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 name="Google Shape;35;p4"/>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 name="Google Shape;36;p4"/>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862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4"/>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8" name="Google Shape;38;p4"/>
          <p:cNvGrpSpPr/>
          <p:nvPr/>
        </p:nvGrpSpPr>
        <p:grpSpPr>
          <a:xfrm rot="10800000">
            <a:off x="8121500" y="-2"/>
            <a:ext cx="1022509" cy="572747"/>
            <a:chOff x="-77" y="3784091"/>
            <a:chExt cx="2423582" cy="1357541"/>
          </a:xfrm>
        </p:grpSpPr>
        <p:sp>
          <p:nvSpPr>
            <p:cNvPr id="39" name="Google Shape;39;p4"/>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 name="Google Shape;40;p4"/>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764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 name="Google Shape;41;p4"/>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 name="Google Shape;42;p4"/>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862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 name="Google Shape;43;p4"/>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4" name="Google Shape;44;p4"/>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2">
    <p:spTree>
      <p:nvGrpSpPr>
        <p:cNvPr id="45" name="Shape 45"/>
        <p:cNvGrpSpPr/>
        <p:nvPr/>
      </p:nvGrpSpPr>
      <p:grpSpPr>
        <a:xfrm>
          <a:off x="0" y="0"/>
          <a:ext cx="0" cy="0"/>
          <a:chOff x="0" y="0"/>
          <a:chExt cx="0" cy="0"/>
        </a:xfrm>
      </p:grpSpPr>
      <p:sp>
        <p:nvSpPr>
          <p:cNvPr id="46" name="Google Shape;46;p5"/>
          <p:cNvSpPr txBox="1"/>
          <p:nvPr>
            <p:ph idx="1" type="subTitle"/>
          </p:nvPr>
        </p:nvSpPr>
        <p:spPr>
          <a:xfrm>
            <a:off x="719600" y="1770625"/>
            <a:ext cx="2317200" cy="389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800"/>
              <a:buFont typeface="Oswald"/>
              <a:buNone/>
              <a:defRPr sz="1800">
                <a:solidFill>
                  <a:schemeClr val="accent1"/>
                </a:solidFill>
                <a:latin typeface="Oswald"/>
                <a:ea typeface="Oswald"/>
                <a:cs typeface="Oswald"/>
                <a:sym typeface="Oswald"/>
              </a:defRPr>
            </a:lvl1pPr>
            <a:lvl2pPr lvl="1" algn="l">
              <a:lnSpc>
                <a:spcPct val="100000"/>
              </a:lnSpc>
              <a:spcBef>
                <a:spcPts val="0"/>
              </a:spcBef>
              <a:spcAft>
                <a:spcPts val="0"/>
              </a:spcAft>
              <a:buSzPts val="1400"/>
              <a:buNone/>
              <a:defRPr/>
            </a:lvl2pPr>
            <a:lvl3pPr lvl="2" algn="l">
              <a:lnSpc>
                <a:spcPct val="100000"/>
              </a:lnSpc>
              <a:spcBef>
                <a:spcPts val="1600"/>
              </a:spcBef>
              <a:spcAft>
                <a:spcPts val="0"/>
              </a:spcAft>
              <a:buSzPts val="1400"/>
              <a:buNone/>
              <a:defRPr/>
            </a:lvl3pPr>
            <a:lvl4pPr lvl="3" algn="l">
              <a:lnSpc>
                <a:spcPct val="100000"/>
              </a:lnSpc>
              <a:spcBef>
                <a:spcPts val="1600"/>
              </a:spcBef>
              <a:spcAft>
                <a:spcPts val="0"/>
              </a:spcAft>
              <a:buSzPts val="1400"/>
              <a:buNone/>
              <a:defRPr/>
            </a:lvl4pPr>
            <a:lvl5pPr lvl="4" algn="l">
              <a:lnSpc>
                <a:spcPct val="100000"/>
              </a:lnSpc>
              <a:spcBef>
                <a:spcPts val="1600"/>
              </a:spcBef>
              <a:spcAft>
                <a:spcPts val="0"/>
              </a:spcAft>
              <a:buSzPts val="1400"/>
              <a:buNone/>
              <a:defRPr/>
            </a:lvl5pPr>
            <a:lvl6pPr lvl="5" algn="l">
              <a:lnSpc>
                <a:spcPct val="100000"/>
              </a:lnSpc>
              <a:spcBef>
                <a:spcPts val="1600"/>
              </a:spcBef>
              <a:spcAft>
                <a:spcPts val="0"/>
              </a:spcAft>
              <a:buSzPts val="1400"/>
              <a:buNone/>
              <a:defRPr/>
            </a:lvl6pPr>
            <a:lvl7pPr lvl="6" algn="l">
              <a:lnSpc>
                <a:spcPct val="100000"/>
              </a:lnSpc>
              <a:spcBef>
                <a:spcPts val="1600"/>
              </a:spcBef>
              <a:spcAft>
                <a:spcPts val="0"/>
              </a:spcAft>
              <a:buSzPts val="1400"/>
              <a:buNone/>
              <a:defRPr/>
            </a:lvl7pPr>
            <a:lvl8pPr lvl="7" algn="l">
              <a:lnSpc>
                <a:spcPct val="100000"/>
              </a:lnSpc>
              <a:spcBef>
                <a:spcPts val="1600"/>
              </a:spcBef>
              <a:spcAft>
                <a:spcPts val="0"/>
              </a:spcAft>
              <a:buSzPts val="1400"/>
              <a:buNone/>
              <a:defRPr/>
            </a:lvl8pPr>
            <a:lvl9pPr lvl="8" algn="l">
              <a:lnSpc>
                <a:spcPct val="100000"/>
              </a:lnSpc>
              <a:spcBef>
                <a:spcPts val="1600"/>
              </a:spcBef>
              <a:spcAft>
                <a:spcPts val="1600"/>
              </a:spcAft>
              <a:buSzPts val="1400"/>
              <a:buNone/>
              <a:defRPr/>
            </a:lvl9pPr>
          </a:lstStyle>
          <a:p/>
        </p:txBody>
      </p:sp>
      <p:sp>
        <p:nvSpPr>
          <p:cNvPr id="47" name="Google Shape;47;p5"/>
          <p:cNvSpPr txBox="1"/>
          <p:nvPr>
            <p:ph type="title"/>
          </p:nvPr>
        </p:nvSpPr>
        <p:spPr>
          <a:xfrm>
            <a:off x="720000" y="540000"/>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48" name="Google Shape;48;p5"/>
          <p:cNvSpPr txBox="1"/>
          <p:nvPr>
            <p:ph idx="2" type="title"/>
          </p:nvPr>
        </p:nvSpPr>
        <p:spPr>
          <a:xfrm>
            <a:off x="1329200" y="1318325"/>
            <a:ext cx="1098000" cy="389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3000">
                <a:solidFill>
                  <a:schemeClr val="accent1"/>
                </a:solidFill>
              </a:defRPr>
            </a:lvl1pPr>
            <a:lvl2pPr lvl="1" algn="ctr">
              <a:lnSpc>
                <a:spcPct val="100000"/>
              </a:lnSpc>
              <a:spcBef>
                <a:spcPts val="0"/>
              </a:spcBef>
              <a:spcAft>
                <a:spcPts val="0"/>
              </a:spcAft>
              <a:buSzPts val="3000"/>
              <a:buFont typeface="Oswald"/>
              <a:buNone/>
              <a:defRPr sz="3000">
                <a:latin typeface="Oswald"/>
                <a:ea typeface="Oswald"/>
                <a:cs typeface="Oswald"/>
                <a:sym typeface="Oswald"/>
              </a:defRPr>
            </a:lvl2pPr>
            <a:lvl3pPr lvl="2" algn="ctr">
              <a:lnSpc>
                <a:spcPct val="100000"/>
              </a:lnSpc>
              <a:spcBef>
                <a:spcPts val="0"/>
              </a:spcBef>
              <a:spcAft>
                <a:spcPts val="0"/>
              </a:spcAft>
              <a:buSzPts val="3000"/>
              <a:buFont typeface="Oswald"/>
              <a:buNone/>
              <a:defRPr sz="3000">
                <a:latin typeface="Oswald"/>
                <a:ea typeface="Oswald"/>
                <a:cs typeface="Oswald"/>
                <a:sym typeface="Oswald"/>
              </a:defRPr>
            </a:lvl3pPr>
            <a:lvl4pPr lvl="3" algn="ctr">
              <a:lnSpc>
                <a:spcPct val="100000"/>
              </a:lnSpc>
              <a:spcBef>
                <a:spcPts val="0"/>
              </a:spcBef>
              <a:spcAft>
                <a:spcPts val="0"/>
              </a:spcAft>
              <a:buSzPts val="3000"/>
              <a:buFont typeface="Oswald"/>
              <a:buNone/>
              <a:defRPr sz="3000">
                <a:latin typeface="Oswald"/>
                <a:ea typeface="Oswald"/>
                <a:cs typeface="Oswald"/>
                <a:sym typeface="Oswald"/>
              </a:defRPr>
            </a:lvl4pPr>
            <a:lvl5pPr lvl="4" algn="ctr">
              <a:lnSpc>
                <a:spcPct val="100000"/>
              </a:lnSpc>
              <a:spcBef>
                <a:spcPts val="0"/>
              </a:spcBef>
              <a:spcAft>
                <a:spcPts val="0"/>
              </a:spcAft>
              <a:buSzPts val="3000"/>
              <a:buFont typeface="Oswald"/>
              <a:buNone/>
              <a:defRPr sz="3000">
                <a:latin typeface="Oswald"/>
                <a:ea typeface="Oswald"/>
                <a:cs typeface="Oswald"/>
                <a:sym typeface="Oswald"/>
              </a:defRPr>
            </a:lvl5pPr>
            <a:lvl6pPr lvl="5" algn="ctr">
              <a:lnSpc>
                <a:spcPct val="100000"/>
              </a:lnSpc>
              <a:spcBef>
                <a:spcPts val="0"/>
              </a:spcBef>
              <a:spcAft>
                <a:spcPts val="0"/>
              </a:spcAft>
              <a:buSzPts val="3000"/>
              <a:buFont typeface="Oswald"/>
              <a:buNone/>
              <a:defRPr sz="3000">
                <a:latin typeface="Oswald"/>
                <a:ea typeface="Oswald"/>
                <a:cs typeface="Oswald"/>
                <a:sym typeface="Oswald"/>
              </a:defRPr>
            </a:lvl6pPr>
            <a:lvl7pPr lvl="6" algn="ctr">
              <a:lnSpc>
                <a:spcPct val="100000"/>
              </a:lnSpc>
              <a:spcBef>
                <a:spcPts val="0"/>
              </a:spcBef>
              <a:spcAft>
                <a:spcPts val="0"/>
              </a:spcAft>
              <a:buSzPts val="3000"/>
              <a:buFont typeface="Oswald"/>
              <a:buNone/>
              <a:defRPr sz="3000">
                <a:latin typeface="Oswald"/>
                <a:ea typeface="Oswald"/>
                <a:cs typeface="Oswald"/>
                <a:sym typeface="Oswald"/>
              </a:defRPr>
            </a:lvl7pPr>
            <a:lvl8pPr lvl="7" algn="ctr">
              <a:lnSpc>
                <a:spcPct val="100000"/>
              </a:lnSpc>
              <a:spcBef>
                <a:spcPts val="0"/>
              </a:spcBef>
              <a:spcAft>
                <a:spcPts val="0"/>
              </a:spcAft>
              <a:buSzPts val="3000"/>
              <a:buFont typeface="Oswald"/>
              <a:buNone/>
              <a:defRPr sz="3000">
                <a:latin typeface="Oswald"/>
                <a:ea typeface="Oswald"/>
                <a:cs typeface="Oswald"/>
                <a:sym typeface="Oswald"/>
              </a:defRPr>
            </a:lvl8pPr>
            <a:lvl9pPr lvl="8" algn="ctr">
              <a:lnSpc>
                <a:spcPct val="100000"/>
              </a:lnSpc>
              <a:spcBef>
                <a:spcPts val="0"/>
              </a:spcBef>
              <a:spcAft>
                <a:spcPts val="0"/>
              </a:spcAft>
              <a:buSzPts val="3000"/>
              <a:buFont typeface="Oswald"/>
              <a:buNone/>
              <a:defRPr sz="3000">
                <a:latin typeface="Oswald"/>
                <a:ea typeface="Oswald"/>
                <a:cs typeface="Oswald"/>
                <a:sym typeface="Oswald"/>
              </a:defRPr>
            </a:lvl9pPr>
          </a:lstStyle>
          <a:p/>
        </p:txBody>
      </p:sp>
      <p:sp>
        <p:nvSpPr>
          <p:cNvPr id="49" name="Google Shape;49;p5"/>
          <p:cNvSpPr txBox="1"/>
          <p:nvPr>
            <p:ph idx="3" type="subTitle"/>
          </p:nvPr>
        </p:nvSpPr>
        <p:spPr>
          <a:xfrm>
            <a:off x="720100" y="2146716"/>
            <a:ext cx="2316900" cy="629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50" name="Google Shape;50;p5"/>
          <p:cNvSpPr txBox="1"/>
          <p:nvPr>
            <p:ph idx="4" type="subTitle"/>
          </p:nvPr>
        </p:nvSpPr>
        <p:spPr>
          <a:xfrm>
            <a:off x="3413500" y="1770625"/>
            <a:ext cx="2316900" cy="389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800"/>
              <a:buFont typeface="Oswald"/>
              <a:buNone/>
              <a:defRPr sz="1800">
                <a:solidFill>
                  <a:schemeClr val="accent2"/>
                </a:solidFill>
                <a:latin typeface="Oswald"/>
                <a:ea typeface="Oswald"/>
                <a:cs typeface="Oswald"/>
                <a:sym typeface="Oswald"/>
              </a:defRPr>
            </a:lvl1pPr>
            <a:lvl2pPr lvl="1" algn="l">
              <a:lnSpc>
                <a:spcPct val="100000"/>
              </a:lnSpc>
              <a:spcBef>
                <a:spcPts val="0"/>
              </a:spcBef>
              <a:spcAft>
                <a:spcPts val="0"/>
              </a:spcAft>
              <a:buSzPts val="1400"/>
              <a:buNone/>
              <a:defRPr/>
            </a:lvl2pPr>
            <a:lvl3pPr lvl="2" algn="l">
              <a:lnSpc>
                <a:spcPct val="100000"/>
              </a:lnSpc>
              <a:spcBef>
                <a:spcPts val="1600"/>
              </a:spcBef>
              <a:spcAft>
                <a:spcPts val="0"/>
              </a:spcAft>
              <a:buSzPts val="1400"/>
              <a:buNone/>
              <a:defRPr/>
            </a:lvl3pPr>
            <a:lvl4pPr lvl="3" algn="l">
              <a:lnSpc>
                <a:spcPct val="100000"/>
              </a:lnSpc>
              <a:spcBef>
                <a:spcPts val="1600"/>
              </a:spcBef>
              <a:spcAft>
                <a:spcPts val="0"/>
              </a:spcAft>
              <a:buSzPts val="1400"/>
              <a:buNone/>
              <a:defRPr/>
            </a:lvl4pPr>
            <a:lvl5pPr lvl="4" algn="l">
              <a:lnSpc>
                <a:spcPct val="100000"/>
              </a:lnSpc>
              <a:spcBef>
                <a:spcPts val="1600"/>
              </a:spcBef>
              <a:spcAft>
                <a:spcPts val="0"/>
              </a:spcAft>
              <a:buSzPts val="1400"/>
              <a:buNone/>
              <a:defRPr/>
            </a:lvl5pPr>
            <a:lvl6pPr lvl="5" algn="l">
              <a:lnSpc>
                <a:spcPct val="100000"/>
              </a:lnSpc>
              <a:spcBef>
                <a:spcPts val="1600"/>
              </a:spcBef>
              <a:spcAft>
                <a:spcPts val="0"/>
              </a:spcAft>
              <a:buSzPts val="1400"/>
              <a:buNone/>
              <a:defRPr/>
            </a:lvl6pPr>
            <a:lvl7pPr lvl="6" algn="l">
              <a:lnSpc>
                <a:spcPct val="100000"/>
              </a:lnSpc>
              <a:spcBef>
                <a:spcPts val="1600"/>
              </a:spcBef>
              <a:spcAft>
                <a:spcPts val="0"/>
              </a:spcAft>
              <a:buSzPts val="1400"/>
              <a:buNone/>
              <a:defRPr/>
            </a:lvl7pPr>
            <a:lvl8pPr lvl="7" algn="l">
              <a:lnSpc>
                <a:spcPct val="100000"/>
              </a:lnSpc>
              <a:spcBef>
                <a:spcPts val="1600"/>
              </a:spcBef>
              <a:spcAft>
                <a:spcPts val="0"/>
              </a:spcAft>
              <a:buSzPts val="1400"/>
              <a:buNone/>
              <a:defRPr/>
            </a:lvl8pPr>
            <a:lvl9pPr lvl="8" algn="l">
              <a:lnSpc>
                <a:spcPct val="100000"/>
              </a:lnSpc>
              <a:spcBef>
                <a:spcPts val="1600"/>
              </a:spcBef>
              <a:spcAft>
                <a:spcPts val="1600"/>
              </a:spcAft>
              <a:buSzPts val="1400"/>
              <a:buNone/>
              <a:defRPr/>
            </a:lvl9pPr>
          </a:lstStyle>
          <a:p/>
        </p:txBody>
      </p:sp>
      <p:sp>
        <p:nvSpPr>
          <p:cNvPr id="51" name="Google Shape;51;p5"/>
          <p:cNvSpPr txBox="1"/>
          <p:nvPr>
            <p:ph idx="5" type="title"/>
          </p:nvPr>
        </p:nvSpPr>
        <p:spPr>
          <a:xfrm>
            <a:off x="4023025" y="1318325"/>
            <a:ext cx="1098000" cy="389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3000">
                <a:solidFill>
                  <a:schemeClr val="accent2"/>
                </a:solidFill>
              </a:defRPr>
            </a:lvl1pPr>
            <a:lvl2pPr lvl="1" algn="ctr">
              <a:lnSpc>
                <a:spcPct val="100000"/>
              </a:lnSpc>
              <a:spcBef>
                <a:spcPts val="0"/>
              </a:spcBef>
              <a:spcAft>
                <a:spcPts val="0"/>
              </a:spcAft>
              <a:buSzPts val="3000"/>
              <a:buFont typeface="Oswald"/>
              <a:buNone/>
              <a:defRPr sz="3000">
                <a:latin typeface="Oswald"/>
                <a:ea typeface="Oswald"/>
                <a:cs typeface="Oswald"/>
                <a:sym typeface="Oswald"/>
              </a:defRPr>
            </a:lvl2pPr>
            <a:lvl3pPr lvl="2" algn="ctr">
              <a:lnSpc>
                <a:spcPct val="100000"/>
              </a:lnSpc>
              <a:spcBef>
                <a:spcPts val="0"/>
              </a:spcBef>
              <a:spcAft>
                <a:spcPts val="0"/>
              </a:spcAft>
              <a:buSzPts val="3000"/>
              <a:buFont typeface="Oswald"/>
              <a:buNone/>
              <a:defRPr sz="3000">
                <a:latin typeface="Oswald"/>
                <a:ea typeface="Oswald"/>
                <a:cs typeface="Oswald"/>
                <a:sym typeface="Oswald"/>
              </a:defRPr>
            </a:lvl3pPr>
            <a:lvl4pPr lvl="3" algn="ctr">
              <a:lnSpc>
                <a:spcPct val="100000"/>
              </a:lnSpc>
              <a:spcBef>
                <a:spcPts val="0"/>
              </a:spcBef>
              <a:spcAft>
                <a:spcPts val="0"/>
              </a:spcAft>
              <a:buSzPts val="3000"/>
              <a:buFont typeface="Oswald"/>
              <a:buNone/>
              <a:defRPr sz="3000">
                <a:latin typeface="Oswald"/>
                <a:ea typeface="Oswald"/>
                <a:cs typeface="Oswald"/>
                <a:sym typeface="Oswald"/>
              </a:defRPr>
            </a:lvl4pPr>
            <a:lvl5pPr lvl="4" algn="ctr">
              <a:lnSpc>
                <a:spcPct val="100000"/>
              </a:lnSpc>
              <a:spcBef>
                <a:spcPts val="0"/>
              </a:spcBef>
              <a:spcAft>
                <a:spcPts val="0"/>
              </a:spcAft>
              <a:buSzPts val="3000"/>
              <a:buFont typeface="Oswald"/>
              <a:buNone/>
              <a:defRPr sz="3000">
                <a:latin typeface="Oswald"/>
                <a:ea typeface="Oswald"/>
                <a:cs typeface="Oswald"/>
                <a:sym typeface="Oswald"/>
              </a:defRPr>
            </a:lvl5pPr>
            <a:lvl6pPr lvl="5" algn="ctr">
              <a:lnSpc>
                <a:spcPct val="100000"/>
              </a:lnSpc>
              <a:spcBef>
                <a:spcPts val="0"/>
              </a:spcBef>
              <a:spcAft>
                <a:spcPts val="0"/>
              </a:spcAft>
              <a:buSzPts val="3000"/>
              <a:buFont typeface="Oswald"/>
              <a:buNone/>
              <a:defRPr sz="3000">
                <a:latin typeface="Oswald"/>
                <a:ea typeface="Oswald"/>
                <a:cs typeface="Oswald"/>
                <a:sym typeface="Oswald"/>
              </a:defRPr>
            </a:lvl6pPr>
            <a:lvl7pPr lvl="6" algn="ctr">
              <a:lnSpc>
                <a:spcPct val="100000"/>
              </a:lnSpc>
              <a:spcBef>
                <a:spcPts val="0"/>
              </a:spcBef>
              <a:spcAft>
                <a:spcPts val="0"/>
              </a:spcAft>
              <a:buSzPts val="3000"/>
              <a:buFont typeface="Oswald"/>
              <a:buNone/>
              <a:defRPr sz="3000">
                <a:latin typeface="Oswald"/>
                <a:ea typeface="Oswald"/>
                <a:cs typeface="Oswald"/>
                <a:sym typeface="Oswald"/>
              </a:defRPr>
            </a:lvl7pPr>
            <a:lvl8pPr lvl="7" algn="ctr">
              <a:lnSpc>
                <a:spcPct val="100000"/>
              </a:lnSpc>
              <a:spcBef>
                <a:spcPts val="0"/>
              </a:spcBef>
              <a:spcAft>
                <a:spcPts val="0"/>
              </a:spcAft>
              <a:buSzPts val="3000"/>
              <a:buFont typeface="Oswald"/>
              <a:buNone/>
              <a:defRPr sz="3000">
                <a:latin typeface="Oswald"/>
                <a:ea typeface="Oswald"/>
                <a:cs typeface="Oswald"/>
                <a:sym typeface="Oswald"/>
              </a:defRPr>
            </a:lvl8pPr>
            <a:lvl9pPr lvl="8" algn="ctr">
              <a:lnSpc>
                <a:spcPct val="100000"/>
              </a:lnSpc>
              <a:spcBef>
                <a:spcPts val="0"/>
              </a:spcBef>
              <a:spcAft>
                <a:spcPts val="0"/>
              </a:spcAft>
              <a:buSzPts val="3000"/>
              <a:buFont typeface="Oswald"/>
              <a:buNone/>
              <a:defRPr sz="3000">
                <a:latin typeface="Oswald"/>
                <a:ea typeface="Oswald"/>
                <a:cs typeface="Oswald"/>
                <a:sym typeface="Oswald"/>
              </a:defRPr>
            </a:lvl9pPr>
          </a:lstStyle>
          <a:p/>
        </p:txBody>
      </p:sp>
      <p:sp>
        <p:nvSpPr>
          <p:cNvPr id="52" name="Google Shape;52;p5"/>
          <p:cNvSpPr txBox="1"/>
          <p:nvPr>
            <p:ph idx="6" type="subTitle"/>
          </p:nvPr>
        </p:nvSpPr>
        <p:spPr>
          <a:xfrm>
            <a:off x="3413738" y="2146716"/>
            <a:ext cx="2316900" cy="629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53" name="Google Shape;53;p5"/>
          <p:cNvSpPr txBox="1"/>
          <p:nvPr>
            <p:ph idx="7" type="subTitle"/>
          </p:nvPr>
        </p:nvSpPr>
        <p:spPr>
          <a:xfrm>
            <a:off x="6107050" y="1770625"/>
            <a:ext cx="2316900" cy="389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800"/>
              <a:buFont typeface="Oswald"/>
              <a:buNone/>
              <a:defRPr sz="1800">
                <a:solidFill>
                  <a:schemeClr val="accent3"/>
                </a:solidFill>
                <a:latin typeface="Oswald"/>
                <a:ea typeface="Oswald"/>
                <a:cs typeface="Oswald"/>
                <a:sym typeface="Oswald"/>
              </a:defRPr>
            </a:lvl1pPr>
            <a:lvl2pPr lvl="1" algn="l">
              <a:lnSpc>
                <a:spcPct val="100000"/>
              </a:lnSpc>
              <a:spcBef>
                <a:spcPts val="0"/>
              </a:spcBef>
              <a:spcAft>
                <a:spcPts val="0"/>
              </a:spcAft>
              <a:buSzPts val="1400"/>
              <a:buNone/>
              <a:defRPr/>
            </a:lvl2pPr>
            <a:lvl3pPr lvl="2" algn="l">
              <a:lnSpc>
                <a:spcPct val="100000"/>
              </a:lnSpc>
              <a:spcBef>
                <a:spcPts val="1600"/>
              </a:spcBef>
              <a:spcAft>
                <a:spcPts val="0"/>
              </a:spcAft>
              <a:buSzPts val="1400"/>
              <a:buNone/>
              <a:defRPr/>
            </a:lvl3pPr>
            <a:lvl4pPr lvl="3" algn="l">
              <a:lnSpc>
                <a:spcPct val="100000"/>
              </a:lnSpc>
              <a:spcBef>
                <a:spcPts val="1600"/>
              </a:spcBef>
              <a:spcAft>
                <a:spcPts val="0"/>
              </a:spcAft>
              <a:buSzPts val="1400"/>
              <a:buNone/>
              <a:defRPr/>
            </a:lvl4pPr>
            <a:lvl5pPr lvl="4" algn="l">
              <a:lnSpc>
                <a:spcPct val="100000"/>
              </a:lnSpc>
              <a:spcBef>
                <a:spcPts val="1600"/>
              </a:spcBef>
              <a:spcAft>
                <a:spcPts val="0"/>
              </a:spcAft>
              <a:buSzPts val="1400"/>
              <a:buNone/>
              <a:defRPr/>
            </a:lvl5pPr>
            <a:lvl6pPr lvl="5" algn="l">
              <a:lnSpc>
                <a:spcPct val="100000"/>
              </a:lnSpc>
              <a:spcBef>
                <a:spcPts val="1600"/>
              </a:spcBef>
              <a:spcAft>
                <a:spcPts val="0"/>
              </a:spcAft>
              <a:buSzPts val="1400"/>
              <a:buNone/>
              <a:defRPr/>
            </a:lvl6pPr>
            <a:lvl7pPr lvl="6" algn="l">
              <a:lnSpc>
                <a:spcPct val="100000"/>
              </a:lnSpc>
              <a:spcBef>
                <a:spcPts val="1600"/>
              </a:spcBef>
              <a:spcAft>
                <a:spcPts val="0"/>
              </a:spcAft>
              <a:buSzPts val="1400"/>
              <a:buNone/>
              <a:defRPr/>
            </a:lvl7pPr>
            <a:lvl8pPr lvl="7" algn="l">
              <a:lnSpc>
                <a:spcPct val="100000"/>
              </a:lnSpc>
              <a:spcBef>
                <a:spcPts val="1600"/>
              </a:spcBef>
              <a:spcAft>
                <a:spcPts val="0"/>
              </a:spcAft>
              <a:buSzPts val="1400"/>
              <a:buNone/>
              <a:defRPr/>
            </a:lvl8pPr>
            <a:lvl9pPr lvl="8" algn="l">
              <a:lnSpc>
                <a:spcPct val="100000"/>
              </a:lnSpc>
              <a:spcBef>
                <a:spcPts val="1600"/>
              </a:spcBef>
              <a:spcAft>
                <a:spcPts val="1600"/>
              </a:spcAft>
              <a:buSzPts val="1400"/>
              <a:buNone/>
              <a:defRPr/>
            </a:lvl9pPr>
          </a:lstStyle>
          <a:p/>
        </p:txBody>
      </p:sp>
      <p:sp>
        <p:nvSpPr>
          <p:cNvPr id="54" name="Google Shape;54;p5"/>
          <p:cNvSpPr txBox="1"/>
          <p:nvPr>
            <p:ph idx="8" type="title"/>
          </p:nvPr>
        </p:nvSpPr>
        <p:spPr>
          <a:xfrm>
            <a:off x="6716550" y="1318325"/>
            <a:ext cx="1098000" cy="389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3000">
                <a:solidFill>
                  <a:schemeClr val="accent3"/>
                </a:solidFill>
              </a:defRPr>
            </a:lvl1pPr>
            <a:lvl2pPr lvl="1" algn="ctr">
              <a:lnSpc>
                <a:spcPct val="100000"/>
              </a:lnSpc>
              <a:spcBef>
                <a:spcPts val="0"/>
              </a:spcBef>
              <a:spcAft>
                <a:spcPts val="0"/>
              </a:spcAft>
              <a:buSzPts val="3000"/>
              <a:buFont typeface="Oswald"/>
              <a:buNone/>
              <a:defRPr sz="3000">
                <a:latin typeface="Oswald"/>
                <a:ea typeface="Oswald"/>
                <a:cs typeface="Oswald"/>
                <a:sym typeface="Oswald"/>
              </a:defRPr>
            </a:lvl2pPr>
            <a:lvl3pPr lvl="2" algn="ctr">
              <a:lnSpc>
                <a:spcPct val="100000"/>
              </a:lnSpc>
              <a:spcBef>
                <a:spcPts val="0"/>
              </a:spcBef>
              <a:spcAft>
                <a:spcPts val="0"/>
              </a:spcAft>
              <a:buSzPts val="3000"/>
              <a:buFont typeface="Oswald"/>
              <a:buNone/>
              <a:defRPr sz="3000">
                <a:latin typeface="Oswald"/>
                <a:ea typeface="Oswald"/>
                <a:cs typeface="Oswald"/>
                <a:sym typeface="Oswald"/>
              </a:defRPr>
            </a:lvl3pPr>
            <a:lvl4pPr lvl="3" algn="ctr">
              <a:lnSpc>
                <a:spcPct val="100000"/>
              </a:lnSpc>
              <a:spcBef>
                <a:spcPts val="0"/>
              </a:spcBef>
              <a:spcAft>
                <a:spcPts val="0"/>
              </a:spcAft>
              <a:buSzPts val="3000"/>
              <a:buFont typeface="Oswald"/>
              <a:buNone/>
              <a:defRPr sz="3000">
                <a:latin typeface="Oswald"/>
                <a:ea typeface="Oswald"/>
                <a:cs typeface="Oswald"/>
                <a:sym typeface="Oswald"/>
              </a:defRPr>
            </a:lvl4pPr>
            <a:lvl5pPr lvl="4" algn="ctr">
              <a:lnSpc>
                <a:spcPct val="100000"/>
              </a:lnSpc>
              <a:spcBef>
                <a:spcPts val="0"/>
              </a:spcBef>
              <a:spcAft>
                <a:spcPts val="0"/>
              </a:spcAft>
              <a:buSzPts val="3000"/>
              <a:buFont typeface="Oswald"/>
              <a:buNone/>
              <a:defRPr sz="3000">
                <a:latin typeface="Oswald"/>
                <a:ea typeface="Oswald"/>
                <a:cs typeface="Oswald"/>
                <a:sym typeface="Oswald"/>
              </a:defRPr>
            </a:lvl5pPr>
            <a:lvl6pPr lvl="5" algn="ctr">
              <a:lnSpc>
                <a:spcPct val="100000"/>
              </a:lnSpc>
              <a:spcBef>
                <a:spcPts val="0"/>
              </a:spcBef>
              <a:spcAft>
                <a:spcPts val="0"/>
              </a:spcAft>
              <a:buSzPts val="3000"/>
              <a:buFont typeface="Oswald"/>
              <a:buNone/>
              <a:defRPr sz="3000">
                <a:latin typeface="Oswald"/>
                <a:ea typeface="Oswald"/>
                <a:cs typeface="Oswald"/>
                <a:sym typeface="Oswald"/>
              </a:defRPr>
            </a:lvl6pPr>
            <a:lvl7pPr lvl="6" algn="ctr">
              <a:lnSpc>
                <a:spcPct val="100000"/>
              </a:lnSpc>
              <a:spcBef>
                <a:spcPts val="0"/>
              </a:spcBef>
              <a:spcAft>
                <a:spcPts val="0"/>
              </a:spcAft>
              <a:buSzPts val="3000"/>
              <a:buFont typeface="Oswald"/>
              <a:buNone/>
              <a:defRPr sz="3000">
                <a:latin typeface="Oswald"/>
                <a:ea typeface="Oswald"/>
                <a:cs typeface="Oswald"/>
                <a:sym typeface="Oswald"/>
              </a:defRPr>
            </a:lvl7pPr>
            <a:lvl8pPr lvl="7" algn="ctr">
              <a:lnSpc>
                <a:spcPct val="100000"/>
              </a:lnSpc>
              <a:spcBef>
                <a:spcPts val="0"/>
              </a:spcBef>
              <a:spcAft>
                <a:spcPts val="0"/>
              </a:spcAft>
              <a:buSzPts val="3000"/>
              <a:buFont typeface="Oswald"/>
              <a:buNone/>
              <a:defRPr sz="3000">
                <a:latin typeface="Oswald"/>
                <a:ea typeface="Oswald"/>
                <a:cs typeface="Oswald"/>
                <a:sym typeface="Oswald"/>
              </a:defRPr>
            </a:lvl8pPr>
            <a:lvl9pPr lvl="8" algn="ctr">
              <a:lnSpc>
                <a:spcPct val="100000"/>
              </a:lnSpc>
              <a:spcBef>
                <a:spcPts val="0"/>
              </a:spcBef>
              <a:spcAft>
                <a:spcPts val="0"/>
              </a:spcAft>
              <a:buSzPts val="3000"/>
              <a:buFont typeface="Oswald"/>
              <a:buNone/>
              <a:defRPr sz="3000">
                <a:latin typeface="Oswald"/>
                <a:ea typeface="Oswald"/>
                <a:cs typeface="Oswald"/>
                <a:sym typeface="Oswald"/>
              </a:defRPr>
            </a:lvl9pPr>
          </a:lstStyle>
          <a:p/>
        </p:txBody>
      </p:sp>
      <p:sp>
        <p:nvSpPr>
          <p:cNvPr id="55" name="Google Shape;55;p5"/>
          <p:cNvSpPr txBox="1"/>
          <p:nvPr>
            <p:ph idx="9" type="subTitle"/>
          </p:nvPr>
        </p:nvSpPr>
        <p:spPr>
          <a:xfrm>
            <a:off x="6107101" y="2146716"/>
            <a:ext cx="2316900" cy="629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56" name="Google Shape;56;p5"/>
          <p:cNvSpPr txBox="1"/>
          <p:nvPr>
            <p:ph idx="13" type="subTitle"/>
          </p:nvPr>
        </p:nvSpPr>
        <p:spPr>
          <a:xfrm>
            <a:off x="719600" y="3395477"/>
            <a:ext cx="2317200" cy="389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800"/>
              <a:buFont typeface="Oswald"/>
              <a:buNone/>
              <a:defRPr sz="1800">
                <a:solidFill>
                  <a:schemeClr val="accent4"/>
                </a:solidFill>
                <a:latin typeface="Oswald"/>
                <a:ea typeface="Oswald"/>
                <a:cs typeface="Oswald"/>
                <a:sym typeface="Oswald"/>
              </a:defRPr>
            </a:lvl1pPr>
            <a:lvl2pPr lvl="1" algn="l">
              <a:lnSpc>
                <a:spcPct val="100000"/>
              </a:lnSpc>
              <a:spcBef>
                <a:spcPts val="0"/>
              </a:spcBef>
              <a:spcAft>
                <a:spcPts val="0"/>
              </a:spcAft>
              <a:buSzPts val="1400"/>
              <a:buNone/>
              <a:defRPr/>
            </a:lvl2pPr>
            <a:lvl3pPr lvl="2" algn="l">
              <a:lnSpc>
                <a:spcPct val="100000"/>
              </a:lnSpc>
              <a:spcBef>
                <a:spcPts val="1600"/>
              </a:spcBef>
              <a:spcAft>
                <a:spcPts val="0"/>
              </a:spcAft>
              <a:buSzPts val="1400"/>
              <a:buNone/>
              <a:defRPr/>
            </a:lvl3pPr>
            <a:lvl4pPr lvl="3" algn="l">
              <a:lnSpc>
                <a:spcPct val="100000"/>
              </a:lnSpc>
              <a:spcBef>
                <a:spcPts val="1600"/>
              </a:spcBef>
              <a:spcAft>
                <a:spcPts val="0"/>
              </a:spcAft>
              <a:buSzPts val="1400"/>
              <a:buNone/>
              <a:defRPr/>
            </a:lvl4pPr>
            <a:lvl5pPr lvl="4" algn="l">
              <a:lnSpc>
                <a:spcPct val="100000"/>
              </a:lnSpc>
              <a:spcBef>
                <a:spcPts val="1600"/>
              </a:spcBef>
              <a:spcAft>
                <a:spcPts val="0"/>
              </a:spcAft>
              <a:buSzPts val="1400"/>
              <a:buNone/>
              <a:defRPr/>
            </a:lvl5pPr>
            <a:lvl6pPr lvl="5" algn="l">
              <a:lnSpc>
                <a:spcPct val="100000"/>
              </a:lnSpc>
              <a:spcBef>
                <a:spcPts val="1600"/>
              </a:spcBef>
              <a:spcAft>
                <a:spcPts val="0"/>
              </a:spcAft>
              <a:buSzPts val="1400"/>
              <a:buNone/>
              <a:defRPr/>
            </a:lvl6pPr>
            <a:lvl7pPr lvl="6" algn="l">
              <a:lnSpc>
                <a:spcPct val="100000"/>
              </a:lnSpc>
              <a:spcBef>
                <a:spcPts val="1600"/>
              </a:spcBef>
              <a:spcAft>
                <a:spcPts val="0"/>
              </a:spcAft>
              <a:buSzPts val="1400"/>
              <a:buNone/>
              <a:defRPr/>
            </a:lvl7pPr>
            <a:lvl8pPr lvl="7" algn="l">
              <a:lnSpc>
                <a:spcPct val="100000"/>
              </a:lnSpc>
              <a:spcBef>
                <a:spcPts val="1600"/>
              </a:spcBef>
              <a:spcAft>
                <a:spcPts val="0"/>
              </a:spcAft>
              <a:buSzPts val="1400"/>
              <a:buNone/>
              <a:defRPr/>
            </a:lvl8pPr>
            <a:lvl9pPr lvl="8" algn="l">
              <a:lnSpc>
                <a:spcPct val="100000"/>
              </a:lnSpc>
              <a:spcBef>
                <a:spcPts val="1600"/>
              </a:spcBef>
              <a:spcAft>
                <a:spcPts val="1600"/>
              </a:spcAft>
              <a:buSzPts val="1400"/>
              <a:buNone/>
              <a:defRPr/>
            </a:lvl9pPr>
          </a:lstStyle>
          <a:p/>
        </p:txBody>
      </p:sp>
      <p:sp>
        <p:nvSpPr>
          <p:cNvPr id="57" name="Google Shape;57;p5"/>
          <p:cNvSpPr txBox="1"/>
          <p:nvPr>
            <p:ph idx="14" type="title"/>
          </p:nvPr>
        </p:nvSpPr>
        <p:spPr>
          <a:xfrm>
            <a:off x="1329200" y="2943186"/>
            <a:ext cx="1098000" cy="389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3000">
                <a:solidFill>
                  <a:schemeClr val="accent4"/>
                </a:solidFill>
              </a:defRPr>
            </a:lvl1pPr>
            <a:lvl2pPr lvl="1" algn="ctr">
              <a:lnSpc>
                <a:spcPct val="100000"/>
              </a:lnSpc>
              <a:spcBef>
                <a:spcPts val="0"/>
              </a:spcBef>
              <a:spcAft>
                <a:spcPts val="0"/>
              </a:spcAft>
              <a:buSzPts val="3000"/>
              <a:buFont typeface="Oswald"/>
              <a:buNone/>
              <a:defRPr sz="3000">
                <a:latin typeface="Oswald"/>
                <a:ea typeface="Oswald"/>
                <a:cs typeface="Oswald"/>
                <a:sym typeface="Oswald"/>
              </a:defRPr>
            </a:lvl2pPr>
            <a:lvl3pPr lvl="2" algn="ctr">
              <a:lnSpc>
                <a:spcPct val="100000"/>
              </a:lnSpc>
              <a:spcBef>
                <a:spcPts val="0"/>
              </a:spcBef>
              <a:spcAft>
                <a:spcPts val="0"/>
              </a:spcAft>
              <a:buSzPts val="3000"/>
              <a:buFont typeface="Oswald"/>
              <a:buNone/>
              <a:defRPr sz="3000">
                <a:latin typeface="Oswald"/>
                <a:ea typeface="Oswald"/>
                <a:cs typeface="Oswald"/>
                <a:sym typeface="Oswald"/>
              </a:defRPr>
            </a:lvl3pPr>
            <a:lvl4pPr lvl="3" algn="ctr">
              <a:lnSpc>
                <a:spcPct val="100000"/>
              </a:lnSpc>
              <a:spcBef>
                <a:spcPts val="0"/>
              </a:spcBef>
              <a:spcAft>
                <a:spcPts val="0"/>
              </a:spcAft>
              <a:buSzPts val="3000"/>
              <a:buFont typeface="Oswald"/>
              <a:buNone/>
              <a:defRPr sz="3000">
                <a:latin typeface="Oswald"/>
                <a:ea typeface="Oswald"/>
                <a:cs typeface="Oswald"/>
                <a:sym typeface="Oswald"/>
              </a:defRPr>
            </a:lvl4pPr>
            <a:lvl5pPr lvl="4" algn="ctr">
              <a:lnSpc>
                <a:spcPct val="100000"/>
              </a:lnSpc>
              <a:spcBef>
                <a:spcPts val="0"/>
              </a:spcBef>
              <a:spcAft>
                <a:spcPts val="0"/>
              </a:spcAft>
              <a:buSzPts val="3000"/>
              <a:buFont typeface="Oswald"/>
              <a:buNone/>
              <a:defRPr sz="3000">
                <a:latin typeface="Oswald"/>
                <a:ea typeface="Oswald"/>
                <a:cs typeface="Oswald"/>
                <a:sym typeface="Oswald"/>
              </a:defRPr>
            </a:lvl5pPr>
            <a:lvl6pPr lvl="5" algn="ctr">
              <a:lnSpc>
                <a:spcPct val="100000"/>
              </a:lnSpc>
              <a:spcBef>
                <a:spcPts val="0"/>
              </a:spcBef>
              <a:spcAft>
                <a:spcPts val="0"/>
              </a:spcAft>
              <a:buSzPts val="3000"/>
              <a:buFont typeface="Oswald"/>
              <a:buNone/>
              <a:defRPr sz="3000">
                <a:latin typeface="Oswald"/>
                <a:ea typeface="Oswald"/>
                <a:cs typeface="Oswald"/>
                <a:sym typeface="Oswald"/>
              </a:defRPr>
            </a:lvl6pPr>
            <a:lvl7pPr lvl="6" algn="ctr">
              <a:lnSpc>
                <a:spcPct val="100000"/>
              </a:lnSpc>
              <a:spcBef>
                <a:spcPts val="0"/>
              </a:spcBef>
              <a:spcAft>
                <a:spcPts val="0"/>
              </a:spcAft>
              <a:buSzPts val="3000"/>
              <a:buFont typeface="Oswald"/>
              <a:buNone/>
              <a:defRPr sz="3000">
                <a:latin typeface="Oswald"/>
                <a:ea typeface="Oswald"/>
                <a:cs typeface="Oswald"/>
                <a:sym typeface="Oswald"/>
              </a:defRPr>
            </a:lvl7pPr>
            <a:lvl8pPr lvl="7" algn="ctr">
              <a:lnSpc>
                <a:spcPct val="100000"/>
              </a:lnSpc>
              <a:spcBef>
                <a:spcPts val="0"/>
              </a:spcBef>
              <a:spcAft>
                <a:spcPts val="0"/>
              </a:spcAft>
              <a:buSzPts val="3000"/>
              <a:buFont typeface="Oswald"/>
              <a:buNone/>
              <a:defRPr sz="3000">
                <a:latin typeface="Oswald"/>
                <a:ea typeface="Oswald"/>
                <a:cs typeface="Oswald"/>
                <a:sym typeface="Oswald"/>
              </a:defRPr>
            </a:lvl8pPr>
            <a:lvl9pPr lvl="8" algn="ctr">
              <a:lnSpc>
                <a:spcPct val="100000"/>
              </a:lnSpc>
              <a:spcBef>
                <a:spcPts val="0"/>
              </a:spcBef>
              <a:spcAft>
                <a:spcPts val="0"/>
              </a:spcAft>
              <a:buSzPts val="3000"/>
              <a:buFont typeface="Oswald"/>
              <a:buNone/>
              <a:defRPr sz="3000">
                <a:latin typeface="Oswald"/>
                <a:ea typeface="Oswald"/>
                <a:cs typeface="Oswald"/>
                <a:sym typeface="Oswald"/>
              </a:defRPr>
            </a:lvl9pPr>
          </a:lstStyle>
          <a:p/>
        </p:txBody>
      </p:sp>
      <p:sp>
        <p:nvSpPr>
          <p:cNvPr id="58" name="Google Shape;58;p5"/>
          <p:cNvSpPr txBox="1"/>
          <p:nvPr>
            <p:ph idx="15" type="subTitle"/>
          </p:nvPr>
        </p:nvSpPr>
        <p:spPr>
          <a:xfrm>
            <a:off x="720100" y="3771577"/>
            <a:ext cx="2316900" cy="629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59" name="Google Shape;59;p5"/>
          <p:cNvSpPr txBox="1"/>
          <p:nvPr>
            <p:ph idx="16" type="subTitle"/>
          </p:nvPr>
        </p:nvSpPr>
        <p:spPr>
          <a:xfrm>
            <a:off x="3413400" y="3395477"/>
            <a:ext cx="2317200" cy="389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800"/>
              <a:buFont typeface="Oswald"/>
              <a:buNone/>
              <a:defRPr sz="1800">
                <a:solidFill>
                  <a:schemeClr val="accent5"/>
                </a:solidFill>
                <a:latin typeface="Oswald"/>
                <a:ea typeface="Oswald"/>
                <a:cs typeface="Oswald"/>
                <a:sym typeface="Oswald"/>
              </a:defRPr>
            </a:lvl1pPr>
            <a:lvl2pPr lvl="1" algn="l">
              <a:lnSpc>
                <a:spcPct val="100000"/>
              </a:lnSpc>
              <a:spcBef>
                <a:spcPts val="0"/>
              </a:spcBef>
              <a:spcAft>
                <a:spcPts val="0"/>
              </a:spcAft>
              <a:buSzPts val="1400"/>
              <a:buNone/>
              <a:defRPr/>
            </a:lvl2pPr>
            <a:lvl3pPr lvl="2" algn="l">
              <a:lnSpc>
                <a:spcPct val="100000"/>
              </a:lnSpc>
              <a:spcBef>
                <a:spcPts val="1600"/>
              </a:spcBef>
              <a:spcAft>
                <a:spcPts val="0"/>
              </a:spcAft>
              <a:buSzPts val="1400"/>
              <a:buNone/>
              <a:defRPr/>
            </a:lvl3pPr>
            <a:lvl4pPr lvl="3" algn="l">
              <a:lnSpc>
                <a:spcPct val="100000"/>
              </a:lnSpc>
              <a:spcBef>
                <a:spcPts val="1600"/>
              </a:spcBef>
              <a:spcAft>
                <a:spcPts val="0"/>
              </a:spcAft>
              <a:buSzPts val="1400"/>
              <a:buNone/>
              <a:defRPr/>
            </a:lvl4pPr>
            <a:lvl5pPr lvl="4" algn="l">
              <a:lnSpc>
                <a:spcPct val="100000"/>
              </a:lnSpc>
              <a:spcBef>
                <a:spcPts val="1600"/>
              </a:spcBef>
              <a:spcAft>
                <a:spcPts val="0"/>
              </a:spcAft>
              <a:buSzPts val="1400"/>
              <a:buNone/>
              <a:defRPr/>
            </a:lvl5pPr>
            <a:lvl6pPr lvl="5" algn="l">
              <a:lnSpc>
                <a:spcPct val="100000"/>
              </a:lnSpc>
              <a:spcBef>
                <a:spcPts val="1600"/>
              </a:spcBef>
              <a:spcAft>
                <a:spcPts val="0"/>
              </a:spcAft>
              <a:buSzPts val="1400"/>
              <a:buNone/>
              <a:defRPr/>
            </a:lvl6pPr>
            <a:lvl7pPr lvl="6" algn="l">
              <a:lnSpc>
                <a:spcPct val="100000"/>
              </a:lnSpc>
              <a:spcBef>
                <a:spcPts val="1600"/>
              </a:spcBef>
              <a:spcAft>
                <a:spcPts val="0"/>
              </a:spcAft>
              <a:buSzPts val="1400"/>
              <a:buNone/>
              <a:defRPr/>
            </a:lvl7pPr>
            <a:lvl8pPr lvl="7" algn="l">
              <a:lnSpc>
                <a:spcPct val="100000"/>
              </a:lnSpc>
              <a:spcBef>
                <a:spcPts val="1600"/>
              </a:spcBef>
              <a:spcAft>
                <a:spcPts val="0"/>
              </a:spcAft>
              <a:buSzPts val="1400"/>
              <a:buNone/>
              <a:defRPr/>
            </a:lvl8pPr>
            <a:lvl9pPr lvl="8" algn="l">
              <a:lnSpc>
                <a:spcPct val="100000"/>
              </a:lnSpc>
              <a:spcBef>
                <a:spcPts val="1600"/>
              </a:spcBef>
              <a:spcAft>
                <a:spcPts val="1600"/>
              </a:spcAft>
              <a:buSzPts val="1400"/>
              <a:buNone/>
              <a:defRPr/>
            </a:lvl9pPr>
          </a:lstStyle>
          <a:p/>
        </p:txBody>
      </p:sp>
      <p:sp>
        <p:nvSpPr>
          <p:cNvPr id="60" name="Google Shape;60;p5"/>
          <p:cNvSpPr txBox="1"/>
          <p:nvPr>
            <p:ph idx="17" type="title"/>
          </p:nvPr>
        </p:nvSpPr>
        <p:spPr>
          <a:xfrm>
            <a:off x="4023025" y="2943186"/>
            <a:ext cx="1098000" cy="389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3000">
                <a:solidFill>
                  <a:schemeClr val="accent5"/>
                </a:solidFill>
              </a:defRPr>
            </a:lvl1pPr>
            <a:lvl2pPr lvl="1" algn="ctr">
              <a:lnSpc>
                <a:spcPct val="100000"/>
              </a:lnSpc>
              <a:spcBef>
                <a:spcPts val="0"/>
              </a:spcBef>
              <a:spcAft>
                <a:spcPts val="0"/>
              </a:spcAft>
              <a:buSzPts val="3000"/>
              <a:buFont typeface="Oswald"/>
              <a:buNone/>
              <a:defRPr sz="3000">
                <a:latin typeface="Oswald"/>
                <a:ea typeface="Oswald"/>
                <a:cs typeface="Oswald"/>
                <a:sym typeface="Oswald"/>
              </a:defRPr>
            </a:lvl2pPr>
            <a:lvl3pPr lvl="2" algn="ctr">
              <a:lnSpc>
                <a:spcPct val="100000"/>
              </a:lnSpc>
              <a:spcBef>
                <a:spcPts val="0"/>
              </a:spcBef>
              <a:spcAft>
                <a:spcPts val="0"/>
              </a:spcAft>
              <a:buSzPts val="3000"/>
              <a:buFont typeface="Oswald"/>
              <a:buNone/>
              <a:defRPr sz="3000">
                <a:latin typeface="Oswald"/>
                <a:ea typeface="Oswald"/>
                <a:cs typeface="Oswald"/>
                <a:sym typeface="Oswald"/>
              </a:defRPr>
            </a:lvl3pPr>
            <a:lvl4pPr lvl="3" algn="ctr">
              <a:lnSpc>
                <a:spcPct val="100000"/>
              </a:lnSpc>
              <a:spcBef>
                <a:spcPts val="0"/>
              </a:spcBef>
              <a:spcAft>
                <a:spcPts val="0"/>
              </a:spcAft>
              <a:buSzPts val="3000"/>
              <a:buFont typeface="Oswald"/>
              <a:buNone/>
              <a:defRPr sz="3000">
                <a:latin typeface="Oswald"/>
                <a:ea typeface="Oswald"/>
                <a:cs typeface="Oswald"/>
                <a:sym typeface="Oswald"/>
              </a:defRPr>
            </a:lvl4pPr>
            <a:lvl5pPr lvl="4" algn="ctr">
              <a:lnSpc>
                <a:spcPct val="100000"/>
              </a:lnSpc>
              <a:spcBef>
                <a:spcPts val="0"/>
              </a:spcBef>
              <a:spcAft>
                <a:spcPts val="0"/>
              </a:spcAft>
              <a:buSzPts val="3000"/>
              <a:buFont typeface="Oswald"/>
              <a:buNone/>
              <a:defRPr sz="3000">
                <a:latin typeface="Oswald"/>
                <a:ea typeface="Oswald"/>
                <a:cs typeface="Oswald"/>
                <a:sym typeface="Oswald"/>
              </a:defRPr>
            </a:lvl5pPr>
            <a:lvl6pPr lvl="5" algn="ctr">
              <a:lnSpc>
                <a:spcPct val="100000"/>
              </a:lnSpc>
              <a:spcBef>
                <a:spcPts val="0"/>
              </a:spcBef>
              <a:spcAft>
                <a:spcPts val="0"/>
              </a:spcAft>
              <a:buSzPts val="3000"/>
              <a:buFont typeface="Oswald"/>
              <a:buNone/>
              <a:defRPr sz="3000">
                <a:latin typeface="Oswald"/>
                <a:ea typeface="Oswald"/>
                <a:cs typeface="Oswald"/>
                <a:sym typeface="Oswald"/>
              </a:defRPr>
            </a:lvl6pPr>
            <a:lvl7pPr lvl="6" algn="ctr">
              <a:lnSpc>
                <a:spcPct val="100000"/>
              </a:lnSpc>
              <a:spcBef>
                <a:spcPts val="0"/>
              </a:spcBef>
              <a:spcAft>
                <a:spcPts val="0"/>
              </a:spcAft>
              <a:buSzPts val="3000"/>
              <a:buFont typeface="Oswald"/>
              <a:buNone/>
              <a:defRPr sz="3000">
                <a:latin typeface="Oswald"/>
                <a:ea typeface="Oswald"/>
                <a:cs typeface="Oswald"/>
                <a:sym typeface="Oswald"/>
              </a:defRPr>
            </a:lvl7pPr>
            <a:lvl8pPr lvl="7" algn="ctr">
              <a:lnSpc>
                <a:spcPct val="100000"/>
              </a:lnSpc>
              <a:spcBef>
                <a:spcPts val="0"/>
              </a:spcBef>
              <a:spcAft>
                <a:spcPts val="0"/>
              </a:spcAft>
              <a:buSzPts val="3000"/>
              <a:buFont typeface="Oswald"/>
              <a:buNone/>
              <a:defRPr sz="3000">
                <a:latin typeface="Oswald"/>
                <a:ea typeface="Oswald"/>
                <a:cs typeface="Oswald"/>
                <a:sym typeface="Oswald"/>
              </a:defRPr>
            </a:lvl8pPr>
            <a:lvl9pPr lvl="8" algn="ctr">
              <a:lnSpc>
                <a:spcPct val="100000"/>
              </a:lnSpc>
              <a:spcBef>
                <a:spcPts val="0"/>
              </a:spcBef>
              <a:spcAft>
                <a:spcPts val="0"/>
              </a:spcAft>
              <a:buSzPts val="3000"/>
              <a:buFont typeface="Oswald"/>
              <a:buNone/>
              <a:defRPr sz="3000">
                <a:latin typeface="Oswald"/>
                <a:ea typeface="Oswald"/>
                <a:cs typeface="Oswald"/>
                <a:sym typeface="Oswald"/>
              </a:defRPr>
            </a:lvl9pPr>
          </a:lstStyle>
          <a:p/>
        </p:txBody>
      </p:sp>
      <p:sp>
        <p:nvSpPr>
          <p:cNvPr id="61" name="Google Shape;61;p5"/>
          <p:cNvSpPr txBox="1"/>
          <p:nvPr>
            <p:ph idx="18" type="subTitle"/>
          </p:nvPr>
        </p:nvSpPr>
        <p:spPr>
          <a:xfrm>
            <a:off x="3413738" y="3771577"/>
            <a:ext cx="2316900" cy="629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2" name="Google Shape;62;p5"/>
          <p:cNvSpPr txBox="1"/>
          <p:nvPr>
            <p:ph idx="19" type="subTitle"/>
          </p:nvPr>
        </p:nvSpPr>
        <p:spPr>
          <a:xfrm>
            <a:off x="6107050" y="3395475"/>
            <a:ext cx="2316900" cy="389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800"/>
              <a:buFont typeface="Oswald"/>
              <a:buNone/>
              <a:defRPr sz="1800">
                <a:solidFill>
                  <a:schemeClr val="accent6"/>
                </a:solidFill>
                <a:latin typeface="Oswald"/>
                <a:ea typeface="Oswald"/>
                <a:cs typeface="Oswald"/>
                <a:sym typeface="Oswald"/>
              </a:defRPr>
            </a:lvl1pPr>
            <a:lvl2pPr lvl="1" algn="l">
              <a:lnSpc>
                <a:spcPct val="100000"/>
              </a:lnSpc>
              <a:spcBef>
                <a:spcPts val="0"/>
              </a:spcBef>
              <a:spcAft>
                <a:spcPts val="0"/>
              </a:spcAft>
              <a:buSzPts val="1400"/>
              <a:buNone/>
              <a:defRPr/>
            </a:lvl2pPr>
            <a:lvl3pPr lvl="2" algn="l">
              <a:lnSpc>
                <a:spcPct val="100000"/>
              </a:lnSpc>
              <a:spcBef>
                <a:spcPts val="1600"/>
              </a:spcBef>
              <a:spcAft>
                <a:spcPts val="0"/>
              </a:spcAft>
              <a:buSzPts val="1400"/>
              <a:buNone/>
              <a:defRPr/>
            </a:lvl3pPr>
            <a:lvl4pPr lvl="3" algn="l">
              <a:lnSpc>
                <a:spcPct val="100000"/>
              </a:lnSpc>
              <a:spcBef>
                <a:spcPts val="1600"/>
              </a:spcBef>
              <a:spcAft>
                <a:spcPts val="0"/>
              </a:spcAft>
              <a:buSzPts val="1400"/>
              <a:buNone/>
              <a:defRPr/>
            </a:lvl4pPr>
            <a:lvl5pPr lvl="4" algn="l">
              <a:lnSpc>
                <a:spcPct val="100000"/>
              </a:lnSpc>
              <a:spcBef>
                <a:spcPts val="1600"/>
              </a:spcBef>
              <a:spcAft>
                <a:spcPts val="0"/>
              </a:spcAft>
              <a:buSzPts val="1400"/>
              <a:buNone/>
              <a:defRPr/>
            </a:lvl5pPr>
            <a:lvl6pPr lvl="5" algn="l">
              <a:lnSpc>
                <a:spcPct val="100000"/>
              </a:lnSpc>
              <a:spcBef>
                <a:spcPts val="1600"/>
              </a:spcBef>
              <a:spcAft>
                <a:spcPts val="0"/>
              </a:spcAft>
              <a:buSzPts val="1400"/>
              <a:buNone/>
              <a:defRPr/>
            </a:lvl6pPr>
            <a:lvl7pPr lvl="6" algn="l">
              <a:lnSpc>
                <a:spcPct val="100000"/>
              </a:lnSpc>
              <a:spcBef>
                <a:spcPts val="1600"/>
              </a:spcBef>
              <a:spcAft>
                <a:spcPts val="0"/>
              </a:spcAft>
              <a:buSzPts val="1400"/>
              <a:buNone/>
              <a:defRPr/>
            </a:lvl7pPr>
            <a:lvl8pPr lvl="7" algn="l">
              <a:lnSpc>
                <a:spcPct val="100000"/>
              </a:lnSpc>
              <a:spcBef>
                <a:spcPts val="1600"/>
              </a:spcBef>
              <a:spcAft>
                <a:spcPts val="0"/>
              </a:spcAft>
              <a:buSzPts val="1400"/>
              <a:buNone/>
              <a:defRPr/>
            </a:lvl8pPr>
            <a:lvl9pPr lvl="8" algn="l">
              <a:lnSpc>
                <a:spcPct val="100000"/>
              </a:lnSpc>
              <a:spcBef>
                <a:spcPts val="1600"/>
              </a:spcBef>
              <a:spcAft>
                <a:spcPts val="1600"/>
              </a:spcAft>
              <a:buSzPts val="1400"/>
              <a:buNone/>
              <a:defRPr/>
            </a:lvl9pPr>
          </a:lstStyle>
          <a:p/>
        </p:txBody>
      </p:sp>
      <p:sp>
        <p:nvSpPr>
          <p:cNvPr id="63" name="Google Shape;63;p5"/>
          <p:cNvSpPr txBox="1"/>
          <p:nvPr>
            <p:ph idx="20" type="title"/>
          </p:nvPr>
        </p:nvSpPr>
        <p:spPr>
          <a:xfrm>
            <a:off x="6716550" y="2943186"/>
            <a:ext cx="1098000" cy="389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3000">
                <a:solidFill>
                  <a:schemeClr val="accent6"/>
                </a:solidFill>
              </a:defRPr>
            </a:lvl1pPr>
            <a:lvl2pPr lvl="1" algn="ctr">
              <a:lnSpc>
                <a:spcPct val="100000"/>
              </a:lnSpc>
              <a:spcBef>
                <a:spcPts val="0"/>
              </a:spcBef>
              <a:spcAft>
                <a:spcPts val="0"/>
              </a:spcAft>
              <a:buSzPts val="3000"/>
              <a:buFont typeface="Oswald"/>
              <a:buNone/>
              <a:defRPr sz="3000">
                <a:latin typeface="Oswald"/>
                <a:ea typeface="Oswald"/>
                <a:cs typeface="Oswald"/>
                <a:sym typeface="Oswald"/>
              </a:defRPr>
            </a:lvl2pPr>
            <a:lvl3pPr lvl="2" algn="ctr">
              <a:lnSpc>
                <a:spcPct val="100000"/>
              </a:lnSpc>
              <a:spcBef>
                <a:spcPts val="0"/>
              </a:spcBef>
              <a:spcAft>
                <a:spcPts val="0"/>
              </a:spcAft>
              <a:buSzPts val="3000"/>
              <a:buFont typeface="Oswald"/>
              <a:buNone/>
              <a:defRPr sz="3000">
                <a:latin typeface="Oswald"/>
                <a:ea typeface="Oswald"/>
                <a:cs typeface="Oswald"/>
                <a:sym typeface="Oswald"/>
              </a:defRPr>
            </a:lvl3pPr>
            <a:lvl4pPr lvl="3" algn="ctr">
              <a:lnSpc>
                <a:spcPct val="100000"/>
              </a:lnSpc>
              <a:spcBef>
                <a:spcPts val="0"/>
              </a:spcBef>
              <a:spcAft>
                <a:spcPts val="0"/>
              </a:spcAft>
              <a:buSzPts val="3000"/>
              <a:buFont typeface="Oswald"/>
              <a:buNone/>
              <a:defRPr sz="3000">
                <a:latin typeface="Oswald"/>
                <a:ea typeface="Oswald"/>
                <a:cs typeface="Oswald"/>
                <a:sym typeface="Oswald"/>
              </a:defRPr>
            </a:lvl4pPr>
            <a:lvl5pPr lvl="4" algn="ctr">
              <a:lnSpc>
                <a:spcPct val="100000"/>
              </a:lnSpc>
              <a:spcBef>
                <a:spcPts val="0"/>
              </a:spcBef>
              <a:spcAft>
                <a:spcPts val="0"/>
              </a:spcAft>
              <a:buSzPts val="3000"/>
              <a:buFont typeface="Oswald"/>
              <a:buNone/>
              <a:defRPr sz="3000">
                <a:latin typeface="Oswald"/>
                <a:ea typeface="Oswald"/>
                <a:cs typeface="Oswald"/>
                <a:sym typeface="Oswald"/>
              </a:defRPr>
            </a:lvl5pPr>
            <a:lvl6pPr lvl="5" algn="ctr">
              <a:lnSpc>
                <a:spcPct val="100000"/>
              </a:lnSpc>
              <a:spcBef>
                <a:spcPts val="0"/>
              </a:spcBef>
              <a:spcAft>
                <a:spcPts val="0"/>
              </a:spcAft>
              <a:buSzPts val="3000"/>
              <a:buFont typeface="Oswald"/>
              <a:buNone/>
              <a:defRPr sz="3000">
                <a:latin typeface="Oswald"/>
                <a:ea typeface="Oswald"/>
                <a:cs typeface="Oswald"/>
                <a:sym typeface="Oswald"/>
              </a:defRPr>
            </a:lvl6pPr>
            <a:lvl7pPr lvl="6" algn="ctr">
              <a:lnSpc>
                <a:spcPct val="100000"/>
              </a:lnSpc>
              <a:spcBef>
                <a:spcPts val="0"/>
              </a:spcBef>
              <a:spcAft>
                <a:spcPts val="0"/>
              </a:spcAft>
              <a:buSzPts val="3000"/>
              <a:buFont typeface="Oswald"/>
              <a:buNone/>
              <a:defRPr sz="3000">
                <a:latin typeface="Oswald"/>
                <a:ea typeface="Oswald"/>
                <a:cs typeface="Oswald"/>
                <a:sym typeface="Oswald"/>
              </a:defRPr>
            </a:lvl7pPr>
            <a:lvl8pPr lvl="7" algn="ctr">
              <a:lnSpc>
                <a:spcPct val="100000"/>
              </a:lnSpc>
              <a:spcBef>
                <a:spcPts val="0"/>
              </a:spcBef>
              <a:spcAft>
                <a:spcPts val="0"/>
              </a:spcAft>
              <a:buSzPts val="3000"/>
              <a:buFont typeface="Oswald"/>
              <a:buNone/>
              <a:defRPr sz="3000">
                <a:latin typeface="Oswald"/>
                <a:ea typeface="Oswald"/>
                <a:cs typeface="Oswald"/>
                <a:sym typeface="Oswald"/>
              </a:defRPr>
            </a:lvl8pPr>
            <a:lvl9pPr lvl="8" algn="ctr">
              <a:lnSpc>
                <a:spcPct val="100000"/>
              </a:lnSpc>
              <a:spcBef>
                <a:spcPts val="0"/>
              </a:spcBef>
              <a:spcAft>
                <a:spcPts val="0"/>
              </a:spcAft>
              <a:buSzPts val="3000"/>
              <a:buFont typeface="Oswald"/>
              <a:buNone/>
              <a:defRPr sz="3000">
                <a:latin typeface="Oswald"/>
                <a:ea typeface="Oswald"/>
                <a:cs typeface="Oswald"/>
                <a:sym typeface="Oswald"/>
              </a:defRPr>
            </a:lvl9pPr>
          </a:lstStyle>
          <a:p/>
        </p:txBody>
      </p:sp>
      <p:sp>
        <p:nvSpPr>
          <p:cNvPr id="64" name="Google Shape;64;p5"/>
          <p:cNvSpPr txBox="1"/>
          <p:nvPr>
            <p:ph idx="21" type="subTitle"/>
          </p:nvPr>
        </p:nvSpPr>
        <p:spPr>
          <a:xfrm>
            <a:off x="6107101" y="3771577"/>
            <a:ext cx="2316900" cy="629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grpSp>
        <p:nvGrpSpPr>
          <p:cNvPr id="65" name="Google Shape;65;p5"/>
          <p:cNvGrpSpPr/>
          <p:nvPr/>
        </p:nvGrpSpPr>
        <p:grpSpPr>
          <a:xfrm>
            <a:off x="0" y="4569045"/>
            <a:ext cx="1022509" cy="572747"/>
            <a:chOff x="-77" y="3784091"/>
            <a:chExt cx="2423582" cy="1357541"/>
          </a:xfrm>
        </p:grpSpPr>
        <p:sp>
          <p:nvSpPr>
            <p:cNvPr id="66" name="Google Shape;66;p5"/>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 name="Google Shape;67;p5"/>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764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 name="Google Shape;68;p5"/>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 name="Google Shape;69;p5"/>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862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 name="Google Shape;70;p5"/>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1" name="Google Shape;71;p5"/>
          <p:cNvGrpSpPr/>
          <p:nvPr/>
        </p:nvGrpSpPr>
        <p:grpSpPr>
          <a:xfrm flipH="1">
            <a:off x="8121500" y="4569045"/>
            <a:ext cx="1022509" cy="572747"/>
            <a:chOff x="-77" y="3784091"/>
            <a:chExt cx="2423582" cy="1357541"/>
          </a:xfrm>
        </p:grpSpPr>
        <p:sp>
          <p:nvSpPr>
            <p:cNvPr id="72" name="Google Shape;72;p5"/>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 name="Google Shape;73;p5"/>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764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 name="Google Shape;74;p5"/>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 name="Google Shape;75;p5"/>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862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5"/>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7" name="Google Shape;77;p5"/>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8" name="Shape 78"/>
        <p:cNvGrpSpPr/>
        <p:nvPr/>
      </p:nvGrpSpPr>
      <p:grpSpPr>
        <a:xfrm>
          <a:off x="0" y="0"/>
          <a:ext cx="0" cy="0"/>
          <a:chOff x="0" y="0"/>
          <a:chExt cx="0" cy="0"/>
        </a:xfrm>
      </p:grpSpPr>
      <p:sp>
        <p:nvSpPr>
          <p:cNvPr id="79" name="Google Shape;79;p6"/>
          <p:cNvSpPr txBox="1"/>
          <p:nvPr>
            <p:ph type="title"/>
          </p:nvPr>
        </p:nvSpPr>
        <p:spPr>
          <a:xfrm>
            <a:off x="4939700" y="1288261"/>
            <a:ext cx="1905300" cy="970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80" name="Google Shape;80;p6"/>
          <p:cNvSpPr txBox="1"/>
          <p:nvPr>
            <p:ph idx="1" type="body"/>
          </p:nvPr>
        </p:nvSpPr>
        <p:spPr>
          <a:xfrm>
            <a:off x="4939700" y="2182538"/>
            <a:ext cx="1905300" cy="18036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a:lvl1pPr>
            <a:lvl2pPr indent="-317500" lvl="1" marL="914400" algn="l">
              <a:lnSpc>
                <a:spcPct val="100000"/>
              </a:lnSpc>
              <a:spcBef>
                <a:spcPts val="0"/>
              </a:spcBef>
              <a:spcAft>
                <a:spcPts val="0"/>
              </a:spcAft>
              <a:buSzPts val="1400"/>
              <a:buChar char="○"/>
              <a:defRPr/>
            </a:lvl2pPr>
            <a:lvl3pPr indent="-317500" lvl="2" marL="1371600" algn="l">
              <a:lnSpc>
                <a:spcPct val="100000"/>
              </a:lnSpc>
              <a:spcBef>
                <a:spcPts val="1600"/>
              </a:spcBef>
              <a:spcAft>
                <a:spcPts val="0"/>
              </a:spcAft>
              <a:buSzPts val="1400"/>
              <a:buChar char="■"/>
              <a:defRPr/>
            </a:lvl3pPr>
            <a:lvl4pPr indent="-317500" lvl="3" marL="1828800" algn="l">
              <a:lnSpc>
                <a:spcPct val="100000"/>
              </a:lnSpc>
              <a:spcBef>
                <a:spcPts val="1600"/>
              </a:spcBef>
              <a:spcAft>
                <a:spcPts val="0"/>
              </a:spcAft>
              <a:buSzPts val="1400"/>
              <a:buChar char="●"/>
              <a:defRPr/>
            </a:lvl4pPr>
            <a:lvl5pPr indent="-317500" lvl="4" marL="2286000" algn="l">
              <a:lnSpc>
                <a:spcPct val="100000"/>
              </a:lnSpc>
              <a:spcBef>
                <a:spcPts val="1600"/>
              </a:spcBef>
              <a:spcAft>
                <a:spcPts val="0"/>
              </a:spcAft>
              <a:buSzPts val="1400"/>
              <a:buChar char="○"/>
              <a:defRPr/>
            </a:lvl5pPr>
            <a:lvl6pPr indent="-317500" lvl="5" marL="2743200" algn="l">
              <a:lnSpc>
                <a:spcPct val="100000"/>
              </a:lnSpc>
              <a:spcBef>
                <a:spcPts val="1600"/>
              </a:spcBef>
              <a:spcAft>
                <a:spcPts val="0"/>
              </a:spcAft>
              <a:buSzPts val="1400"/>
              <a:buChar char="■"/>
              <a:defRPr/>
            </a:lvl6pPr>
            <a:lvl7pPr indent="-317500" lvl="6" marL="3200400" algn="l">
              <a:lnSpc>
                <a:spcPct val="100000"/>
              </a:lnSpc>
              <a:spcBef>
                <a:spcPts val="1600"/>
              </a:spcBef>
              <a:spcAft>
                <a:spcPts val="0"/>
              </a:spcAft>
              <a:buSzPts val="1400"/>
              <a:buChar char="●"/>
              <a:defRPr/>
            </a:lvl7pPr>
            <a:lvl8pPr indent="-317500" lvl="7" marL="3657600" algn="l">
              <a:lnSpc>
                <a:spcPct val="100000"/>
              </a:lnSpc>
              <a:spcBef>
                <a:spcPts val="1600"/>
              </a:spcBef>
              <a:spcAft>
                <a:spcPts val="0"/>
              </a:spcAft>
              <a:buSzPts val="1400"/>
              <a:buChar char="○"/>
              <a:defRPr/>
            </a:lvl8pPr>
            <a:lvl9pPr indent="-317500" lvl="8" marL="4114800" algn="l">
              <a:lnSpc>
                <a:spcPct val="100000"/>
              </a:lnSpc>
              <a:spcBef>
                <a:spcPts val="1600"/>
              </a:spcBef>
              <a:spcAft>
                <a:spcPts val="1600"/>
              </a:spcAft>
              <a:buSzPts val="1400"/>
              <a:buChar char="■"/>
              <a:defRPr/>
            </a:lvl9pPr>
          </a:lstStyle>
          <a:p/>
        </p:txBody>
      </p:sp>
      <p:grpSp>
        <p:nvGrpSpPr>
          <p:cNvPr id="81" name="Google Shape;81;p6"/>
          <p:cNvGrpSpPr/>
          <p:nvPr/>
        </p:nvGrpSpPr>
        <p:grpSpPr>
          <a:xfrm>
            <a:off x="4524300" y="1013625"/>
            <a:ext cx="95400" cy="3116250"/>
            <a:chOff x="4524300" y="1013625"/>
            <a:chExt cx="95400" cy="3116250"/>
          </a:xfrm>
        </p:grpSpPr>
        <p:sp>
          <p:nvSpPr>
            <p:cNvPr id="82" name="Google Shape;82;p6"/>
            <p:cNvSpPr/>
            <p:nvPr/>
          </p:nvSpPr>
          <p:spPr>
            <a:xfrm>
              <a:off x="4524300" y="1013625"/>
              <a:ext cx="95400" cy="1038300"/>
            </a:xfrm>
            <a:prstGeom prst="rect">
              <a:avLst/>
            </a:prstGeom>
            <a:solidFill>
              <a:srgbClr val="C8AEF8">
                <a:alpha val="5803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 name="Google Shape;83;p6"/>
            <p:cNvSpPr/>
            <p:nvPr/>
          </p:nvSpPr>
          <p:spPr>
            <a:xfrm>
              <a:off x="4524300" y="1534125"/>
              <a:ext cx="95400" cy="1038300"/>
            </a:xfrm>
            <a:prstGeom prst="rect">
              <a:avLst/>
            </a:prstGeom>
            <a:solidFill>
              <a:srgbClr val="878FFF">
                <a:alpha val="7333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 name="Google Shape;84;p6"/>
            <p:cNvSpPr/>
            <p:nvPr/>
          </p:nvSpPr>
          <p:spPr>
            <a:xfrm>
              <a:off x="4524300" y="2053275"/>
              <a:ext cx="95400" cy="1038300"/>
            </a:xfrm>
            <a:prstGeom prst="rect">
              <a:avLst/>
            </a:prstGeom>
            <a:solidFill>
              <a:srgbClr val="9154F8">
                <a:alpha val="5254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 name="Google Shape;85;p6"/>
            <p:cNvSpPr/>
            <p:nvPr/>
          </p:nvSpPr>
          <p:spPr>
            <a:xfrm>
              <a:off x="4524300" y="2565875"/>
              <a:ext cx="95400" cy="1038300"/>
            </a:xfrm>
            <a:prstGeom prst="rect">
              <a:avLst/>
            </a:prstGeom>
            <a:solidFill>
              <a:srgbClr val="35C2DF">
                <a:alpha val="7529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 name="Google Shape;86;p6"/>
            <p:cNvSpPr/>
            <p:nvPr/>
          </p:nvSpPr>
          <p:spPr>
            <a:xfrm>
              <a:off x="4524300" y="3091575"/>
              <a:ext cx="95400" cy="1038300"/>
            </a:xfrm>
            <a:prstGeom prst="rect">
              <a:avLst/>
            </a:prstGeom>
            <a:solidFill>
              <a:srgbClr val="CA7BEB">
                <a:alpha val="5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 name="Google Shape;87;p6"/>
            <p:cNvSpPr/>
            <p:nvPr/>
          </p:nvSpPr>
          <p:spPr>
            <a:xfrm>
              <a:off x="4524300" y="3610723"/>
              <a:ext cx="95400" cy="519000"/>
            </a:xfrm>
            <a:prstGeom prst="rect">
              <a:avLst/>
            </a:prstGeom>
            <a:solidFill>
              <a:srgbClr val="972CB4">
                <a:alpha val="73725"/>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8" name="Google Shape;88;p6"/>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9" name="Shape 89"/>
        <p:cNvGrpSpPr/>
        <p:nvPr/>
      </p:nvGrpSpPr>
      <p:grpSpPr>
        <a:xfrm>
          <a:off x="0" y="0"/>
          <a:ext cx="0" cy="0"/>
          <a:chOff x="0" y="0"/>
          <a:chExt cx="0" cy="0"/>
        </a:xfrm>
      </p:grpSpPr>
      <p:sp>
        <p:nvSpPr>
          <p:cNvPr id="90" name="Google Shape;90;p7"/>
          <p:cNvSpPr txBox="1"/>
          <p:nvPr>
            <p:ph type="title"/>
          </p:nvPr>
        </p:nvSpPr>
        <p:spPr>
          <a:xfrm>
            <a:off x="1552575" y="531500"/>
            <a:ext cx="4714800" cy="1533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sz="3400">
                <a:solidFill>
                  <a:schemeClr val="dk2"/>
                </a:solidFill>
              </a:defRPr>
            </a:lvl1pPr>
            <a:lvl2pPr lvl="1" algn="l">
              <a:lnSpc>
                <a:spcPct val="100000"/>
              </a:lnSpc>
              <a:spcBef>
                <a:spcPts val="0"/>
              </a:spcBef>
              <a:spcAft>
                <a:spcPts val="0"/>
              </a:spcAft>
              <a:buSzPts val="2800"/>
              <a:buNone/>
              <a:defRPr>
                <a:latin typeface="Raleway"/>
                <a:ea typeface="Raleway"/>
                <a:cs typeface="Raleway"/>
                <a:sym typeface="Raleway"/>
              </a:defRPr>
            </a:lvl2pPr>
            <a:lvl3pPr lvl="2" algn="l">
              <a:lnSpc>
                <a:spcPct val="100000"/>
              </a:lnSpc>
              <a:spcBef>
                <a:spcPts val="0"/>
              </a:spcBef>
              <a:spcAft>
                <a:spcPts val="0"/>
              </a:spcAft>
              <a:buSzPts val="2800"/>
              <a:buNone/>
              <a:defRPr>
                <a:latin typeface="Raleway"/>
                <a:ea typeface="Raleway"/>
                <a:cs typeface="Raleway"/>
                <a:sym typeface="Raleway"/>
              </a:defRPr>
            </a:lvl3pPr>
            <a:lvl4pPr lvl="3" algn="l">
              <a:lnSpc>
                <a:spcPct val="100000"/>
              </a:lnSpc>
              <a:spcBef>
                <a:spcPts val="0"/>
              </a:spcBef>
              <a:spcAft>
                <a:spcPts val="0"/>
              </a:spcAft>
              <a:buSzPts val="2800"/>
              <a:buNone/>
              <a:defRPr>
                <a:latin typeface="Raleway"/>
                <a:ea typeface="Raleway"/>
                <a:cs typeface="Raleway"/>
                <a:sym typeface="Raleway"/>
              </a:defRPr>
            </a:lvl4pPr>
            <a:lvl5pPr lvl="4" algn="l">
              <a:lnSpc>
                <a:spcPct val="100000"/>
              </a:lnSpc>
              <a:spcBef>
                <a:spcPts val="0"/>
              </a:spcBef>
              <a:spcAft>
                <a:spcPts val="0"/>
              </a:spcAft>
              <a:buSzPts val="2800"/>
              <a:buNone/>
              <a:defRPr>
                <a:latin typeface="Raleway"/>
                <a:ea typeface="Raleway"/>
                <a:cs typeface="Raleway"/>
                <a:sym typeface="Raleway"/>
              </a:defRPr>
            </a:lvl5pPr>
            <a:lvl6pPr lvl="5" algn="l">
              <a:lnSpc>
                <a:spcPct val="100000"/>
              </a:lnSpc>
              <a:spcBef>
                <a:spcPts val="0"/>
              </a:spcBef>
              <a:spcAft>
                <a:spcPts val="0"/>
              </a:spcAft>
              <a:buSzPts val="2800"/>
              <a:buNone/>
              <a:defRPr>
                <a:latin typeface="Raleway"/>
                <a:ea typeface="Raleway"/>
                <a:cs typeface="Raleway"/>
                <a:sym typeface="Raleway"/>
              </a:defRPr>
            </a:lvl6pPr>
            <a:lvl7pPr lvl="6" algn="l">
              <a:lnSpc>
                <a:spcPct val="100000"/>
              </a:lnSpc>
              <a:spcBef>
                <a:spcPts val="0"/>
              </a:spcBef>
              <a:spcAft>
                <a:spcPts val="0"/>
              </a:spcAft>
              <a:buSzPts val="2800"/>
              <a:buNone/>
              <a:defRPr>
                <a:latin typeface="Raleway"/>
                <a:ea typeface="Raleway"/>
                <a:cs typeface="Raleway"/>
                <a:sym typeface="Raleway"/>
              </a:defRPr>
            </a:lvl7pPr>
            <a:lvl8pPr lvl="7" algn="l">
              <a:lnSpc>
                <a:spcPct val="100000"/>
              </a:lnSpc>
              <a:spcBef>
                <a:spcPts val="0"/>
              </a:spcBef>
              <a:spcAft>
                <a:spcPts val="0"/>
              </a:spcAft>
              <a:buSzPts val="2800"/>
              <a:buNone/>
              <a:defRPr>
                <a:latin typeface="Raleway"/>
                <a:ea typeface="Raleway"/>
                <a:cs typeface="Raleway"/>
                <a:sym typeface="Raleway"/>
              </a:defRPr>
            </a:lvl8pPr>
            <a:lvl9pPr lvl="8" algn="l">
              <a:lnSpc>
                <a:spcPct val="100000"/>
              </a:lnSpc>
              <a:spcBef>
                <a:spcPts val="0"/>
              </a:spcBef>
              <a:spcAft>
                <a:spcPts val="0"/>
              </a:spcAft>
              <a:buSzPts val="2800"/>
              <a:buNone/>
              <a:defRPr>
                <a:latin typeface="Raleway"/>
                <a:ea typeface="Raleway"/>
                <a:cs typeface="Raleway"/>
                <a:sym typeface="Raleway"/>
              </a:defRPr>
            </a:lvl9pPr>
          </a:lstStyle>
          <a:p/>
        </p:txBody>
      </p:sp>
      <p:sp>
        <p:nvSpPr>
          <p:cNvPr id="91" name="Google Shape;91;p7"/>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2_1">
    <p:spTree>
      <p:nvGrpSpPr>
        <p:cNvPr id="92" name="Shape 92"/>
        <p:cNvGrpSpPr/>
        <p:nvPr/>
      </p:nvGrpSpPr>
      <p:grpSpPr>
        <a:xfrm>
          <a:off x="0" y="0"/>
          <a:ext cx="0" cy="0"/>
          <a:chOff x="0" y="0"/>
          <a:chExt cx="0" cy="0"/>
        </a:xfrm>
      </p:grpSpPr>
      <p:sp>
        <p:nvSpPr>
          <p:cNvPr id="93" name="Google Shape;93;p8"/>
          <p:cNvSpPr txBox="1"/>
          <p:nvPr>
            <p:ph idx="1" type="subTitle"/>
          </p:nvPr>
        </p:nvSpPr>
        <p:spPr>
          <a:xfrm>
            <a:off x="1410963" y="1423411"/>
            <a:ext cx="2317200" cy="3897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1800"/>
              <a:buFont typeface="Oswald"/>
              <a:buNone/>
              <a:defRPr sz="1800">
                <a:solidFill>
                  <a:schemeClr val="accent1"/>
                </a:solidFill>
                <a:latin typeface="Oswald"/>
                <a:ea typeface="Oswald"/>
                <a:cs typeface="Oswald"/>
                <a:sym typeface="Oswald"/>
              </a:defRPr>
            </a:lvl1pPr>
            <a:lvl2pPr lvl="1" algn="l">
              <a:lnSpc>
                <a:spcPct val="100000"/>
              </a:lnSpc>
              <a:spcBef>
                <a:spcPts val="0"/>
              </a:spcBef>
              <a:spcAft>
                <a:spcPts val="0"/>
              </a:spcAft>
              <a:buSzPts val="1400"/>
              <a:buNone/>
              <a:defRPr/>
            </a:lvl2pPr>
            <a:lvl3pPr lvl="2" algn="l">
              <a:lnSpc>
                <a:spcPct val="100000"/>
              </a:lnSpc>
              <a:spcBef>
                <a:spcPts val="1600"/>
              </a:spcBef>
              <a:spcAft>
                <a:spcPts val="0"/>
              </a:spcAft>
              <a:buSzPts val="1400"/>
              <a:buNone/>
              <a:defRPr/>
            </a:lvl3pPr>
            <a:lvl4pPr lvl="3" algn="l">
              <a:lnSpc>
                <a:spcPct val="100000"/>
              </a:lnSpc>
              <a:spcBef>
                <a:spcPts val="1600"/>
              </a:spcBef>
              <a:spcAft>
                <a:spcPts val="0"/>
              </a:spcAft>
              <a:buSzPts val="1400"/>
              <a:buNone/>
              <a:defRPr/>
            </a:lvl4pPr>
            <a:lvl5pPr lvl="4" algn="l">
              <a:lnSpc>
                <a:spcPct val="100000"/>
              </a:lnSpc>
              <a:spcBef>
                <a:spcPts val="1600"/>
              </a:spcBef>
              <a:spcAft>
                <a:spcPts val="0"/>
              </a:spcAft>
              <a:buSzPts val="1400"/>
              <a:buNone/>
              <a:defRPr/>
            </a:lvl5pPr>
            <a:lvl6pPr lvl="5" algn="l">
              <a:lnSpc>
                <a:spcPct val="100000"/>
              </a:lnSpc>
              <a:spcBef>
                <a:spcPts val="1600"/>
              </a:spcBef>
              <a:spcAft>
                <a:spcPts val="0"/>
              </a:spcAft>
              <a:buSzPts val="1400"/>
              <a:buNone/>
              <a:defRPr/>
            </a:lvl6pPr>
            <a:lvl7pPr lvl="6" algn="l">
              <a:lnSpc>
                <a:spcPct val="100000"/>
              </a:lnSpc>
              <a:spcBef>
                <a:spcPts val="1600"/>
              </a:spcBef>
              <a:spcAft>
                <a:spcPts val="0"/>
              </a:spcAft>
              <a:buSzPts val="1400"/>
              <a:buNone/>
              <a:defRPr/>
            </a:lvl7pPr>
            <a:lvl8pPr lvl="7" algn="l">
              <a:lnSpc>
                <a:spcPct val="100000"/>
              </a:lnSpc>
              <a:spcBef>
                <a:spcPts val="1600"/>
              </a:spcBef>
              <a:spcAft>
                <a:spcPts val="0"/>
              </a:spcAft>
              <a:buSzPts val="1400"/>
              <a:buNone/>
              <a:defRPr/>
            </a:lvl8pPr>
            <a:lvl9pPr lvl="8" algn="l">
              <a:lnSpc>
                <a:spcPct val="100000"/>
              </a:lnSpc>
              <a:spcBef>
                <a:spcPts val="1600"/>
              </a:spcBef>
              <a:spcAft>
                <a:spcPts val="1600"/>
              </a:spcAft>
              <a:buSzPts val="1400"/>
              <a:buNone/>
              <a:defRPr/>
            </a:lvl9pPr>
          </a:lstStyle>
          <a:p/>
        </p:txBody>
      </p:sp>
      <p:sp>
        <p:nvSpPr>
          <p:cNvPr id="94" name="Google Shape;94;p8"/>
          <p:cNvSpPr txBox="1"/>
          <p:nvPr>
            <p:ph type="title"/>
          </p:nvPr>
        </p:nvSpPr>
        <p:spPr>
          <a:xfrm>
            <a:off x="720000" y="540000"/>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95" name="Google Shape;95;p8"/>
          <p:cNvSpPr txBox="1"/>
          <p:nvPr>
            <p:ph idx="2" type="subTitle"/>
          </p:nvPr>
        </p:nvSpPr>
        <p:spPr>
          <a:xfrm>
            <a:off x="1411463" y="1799502"/>
            <a:ext cx="2316900" cy="6291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6" name="Google Shape;96;p8"/>
          <p:cNvSpPr txBox="1"/>
          <p:nvPr>
            <p:ph idx="3" type="subTitle"/>
          </p:nvPr>
        </p:nvSpPr>
        <p:spPr>
          <a:xfrm>
            <a:off x="1410988" y="2450149"/>
            <a:ext cx="2316900" cy="3897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1800"/>
              <a:buFont typeface="Oswald"/>
              <a:buNone/>
              <a:defRPr sz="1800">
                <a:solidFill>
                  <a:schemeClr val="accent3"/>
                </a:solidFill>
                <a:latin typeface="Oswald"/>
                <a:ea typeface="Oswald"/>
                <a:cs typeface="Oswald"/>
                <a:sym typeface="Oswald"/>
              </a:defRPr>
            </a:lvl1pPr>
            <a:lvl2pPr lvl="1" algn="l">
              <a:lnSpc>
                <a:spcPct val="100000"/>
              </a:lnSpc>
              <a:spcBef>
                <a:spcPts val="0"/>
              </a:spcBef>
              <a:spcAft>
                <a:spcPts val="0"/>
              </a:spcAft>
              <a:buSzPts val="1400"/>
              <a:buNone/>
              <a:defRPr/>
            </a:lvl2pPr>
            <a:lvl3pPr lvl="2" algn="l">
              <a:lnSpc>
                <a:spcPct val="100000"/>
              </a:lnSpc>
              <a:spcBef>
                <a:spcPts val="1600"/>
              </a:spcBef>
              <a:spcAft>
                <a:spcPts val="0"/>
              </a:spcAft>
              <a:buSzPts val="1400"/>
              <a:buNone/>
              <a:defRPr/>
            </a:lvl3pPr>
            <a:lvl4pPr lvl="3" algn="l">
              <a:lnSpc>
                <a:spcPct val="100000"/>
              </a:lnSpc>
              <a:spcBef>
                <a:spcPts val="1600"/>
              </a:spcBef>
              <a:spcAft>
                <a:spcPts val="0"/>
              </a:spcAft>
              <a:buSzPts val="1400"/>
              <a:buNone/>
              <a:defRPr/>
            </a:lvl4pPr>
            <a:lvl5pPr lvl="4" algn="l">
              <a:lnSpc>
                <a:spcPct val="100000"/>
              </a:lnSpc>
              <a:spcBef>
                <a:spcPts val="1600"/>
              </a:spcBef>
              <a:spcAft>
                <a:spcPts val="0"/>
              </a:spcAft>
              <a:buSzPts val="1400"/>
              <a:buNone/>
              <a:defRPr/>
            </a:lvl5pPr>
            <a:lvl6pPr lvl="5" algn="l">
              <a:lnSpc>
                <a:spcPct val="100000"/>
              </a:lnSpc>
              <a:spcBef>
                <a:spcPts val="1600"/>
              </a:spcBef>
              <a:spcAft>
                <a:spcPts val="0"/>
              </a:spcAft>
              <a:buSzPts val="1400"/>
              <a:buNone/>
              <a:defRPr/>
            </a:lvl6pPr>
            <a:lvl7pPr lvl="6" algn="l">
              <a:lnSpc>
                <a:spcPct val="100000"/>
              </a:lnSpc>
              <a:spcBef>
                <a:spcPts val="1600"/>
              </a:spcBef>
              <a:spcAft>
                <a:spcPts val="0"/>
              </a:spcAft>
              <a:buSzPts val="1400"/>
              <a:buNone/>
              <a:defRPr/>
            </a:lvl7pPr>
            <a:lvl8pPr lvl="7" algn="l">
              <a:lnSpc>
                <a:spcPct val="100000"/>
              </a:lnSpc>
              <a:spcBef>
                <a:spcPts val="1600"/>
              </a:spcBef>
              <a:spcAft>
                <a:spcPts val="0"/>
              </a:spcAft>
              <a:buSzPts val="1400"/>
              <a:buNone/>
              <a:defRPr/>
            </a:lvl8pPr>
            <a:lvl9pPr lvl="8" algn="l">
              <a:lnSpc>
                <a:spcPct val="100000"/>
              </a:lnSpc>
              <a:spcBef>
                <a:spcPts val="1600"/>
              </a:spcBef>
              <a:spcAft>
                <a:spcPts val="1600"/>
              </a:spcAft>
              <a:buSzPts val="1400"/>
              <a:buNone/>
              <a:defRPr/>
            </a:lvl9pPr>
          </a:lstStyle>
          <a:p/>
        </p:txBody>
      </p:sp>
      <p:sp>
        <p:nvSpPr>
          <p:cNvPr id="97" name="Google Shape;97;p8"/>
          <p:cNvSpPr txBox="1"/>
          <p:nvPr>
            <p:ph idx="4" type="subTitle"/>
          </p:nvPr>
        </p:nvSpPr>
        <p:spPr>
          <a:xfrm>
            <a:off x="1411225" y="2826240"/>
            <a:ext cx="2316900" cy="6291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8" name="Google Shape;98;p8"/>
          <p:cNvSpPr txBox="1"/>
          <p:nvPr>
            <p:ph idx="5" type="subTitle"/>
          </p:nvPr>
        </p:nvSpPr>
        <p:spPr>
          <a:xfrm>
            <a:off x="5415963" y="1423411"/>
            <a:ext cx="2316900" cy="389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800"/>
              <a:buFont typeface="Oswald"/>
              <a:buNone/>
              <a:defRPr sz="1800">
                <a:solidFill>
                  <a:schemeClr val="accent2"/>
                </a:solidFill>
                <a:latin typeface="Oswald"/>
                <a:ea typeface="Oswald"/>
                <a:cs typeface="Oswald"/>
                <a:sym typeface="Oswald"/>
              </a:defRPr>
            </a:lvl1pPr>
            <a:lvl2pPr lvl="1" algn="l">
              <a:lnSpc>
                <a:spcPct val="100000"/>
              </a:lnSpc>
              <a:spcBef>
                <a:spcPts val="0"/>
              </a:spcBef>
              <a:spcAft>
                <a:spcPts val="0"/>
              </a:spcAft>
              <a:buSzPts val="1400"/>
              <a:buNone/>
              <a:defRPr/>
            </a:lvl2pPr>
            <a:lvl3pPr lvl="2" algn="l">
              <a:lnSpc>
                <a:spcPct val="100000"/>
              </a:lnSpc>
              <a:spcBef>
                <a:spcPts val="1600"/>
              </a:spcBef>
              <a:spcAft>
                <a:spcPts val="0"/>
              </a:spcAft>
              <a:buSzPts val="1400"/>
              <a:buNone/>
              <a:defRPr/>
            </a:lvl3pPr>
            <a:lvl4pPr lvl="3" algn="l">
              <a:lnSpc>
                <a:spcPct val="100000"/>
              </a:lnSpc>
              <a:spcBef>
                <a:spcPts val="1600"/>
              </a:spcBef>
              <a:spcAft>
                <a:spcPts val="0"/>
              </a:spcAft>
              <a:buSzPts val="1400"/>
              <a:buNone/>
              <a:defRPr/>
            </a:lvl4pPr>
            <a:lvl5pPr lvl="4" algn="l">
              <a:lnSpc>
                <a:spcPct val="100000"/>
              </a:lnSpc>
              <a:spcBef>
                <a:spcPts val="1600"/>
              </a:spcBef>
              <a:spcAft>
                <a:spcPts val="0"/>
              </a:spcAft>
              <a:buSzPts val="1400"/>
              <a:buNone/>
              <a:defRPr/>
            </a:lvl5pPr>
            <a:lvl6pPr lvl="5" algn="l">
              <a:lnSpc>
                <a:spcPct val="100000"/>
              </a:lnSpc>
              <a:spcBef>
                <a:spcPts val="1600"/>
              </a:spcBef>
              <a:spcAft>
                <a:spcPts val="0"/>
              </a:spcAft>
              <a:buSzPts val="1400"/>
              <a:buNone/>
              <a:defRPr/>
            </a:lvl6pPr>
            <a:lvl7pPr lvl="6" algn="l">
              <a:lnSpc>
                <a:spcPct val="100000"/>
              </a:lnSpc>
              <a:spcBef>
                <a:spcPts val="1600"/>
              </a:spcBef>
              <a:spcAft>
                <a:spcPts val="0"/>
              </a:spcAft>
              <a:buSzPts val="1400"/>
              <a:buNone/>
              <a:defRPr/>
            </a:lvl7pPr>
            <a:lvl8pPr lvl="7" algn="l">
              <a:lnSpc>
                <a:spcPct val="100000"/>
              </a:lnSpc>
              <a:spcBef>
                <a:spcPts val="1600"/>
              </a:spcBef>
              <a:spcAft>
                <a:spcPts val="0"/>
              </a:spcAft>
              <a:buSzPts val="1400"/>
              <a:buNone/>
              <a:defRPr/>
            </a:lvl8pPr>
            <a:lvl9pPr lvl="8" algn="l">
              <a:lnSpc>
                <a:spcPct val="100000"/>
              </a:lnSpc>
              <a:spcBef>
                <a:spcPts val="1600"/>
              </a:spcBef>
              <a:spcAft>
                <a:spcPts val="1600"/>
              </a:spcAft>
              <a:buSzPts val="1400"/>
              <a:buNone/>
              <a:defRPr/>
            </a:lvl9pPr>
          </a:lstStyle>
          <a:p/>
        </p:txBody>
      </p:sp>
      <p:sp>
        <p:nvSpPr>
          <p:cNvPr id="99" name="Google Shape;99;p8"/>
          <p:cNvSpPr txBox="1"/>
          <p:nvPr>
            <p:ph idx="6" type="subTitle"/>
          </p:nvPr>
        </p:nvSpPr>
        <p:spPr>
          <a:xfrm>
            <a:off x="5416013" y="1799502"/>
            <a:ext cx="2316900" cy="629100"/>
          </a:xfrm>
          <a:prstGeom prst="rect">
            <a:avLst/>
          </a:prstGeom>
          <a:noFill/>
          <a:ln>
            <a:noFill/>
          </a:ln>
        </p:spPr>
        <p:txBody>
          <a:bodyPr anchorCtr="0" anchor="t" bIns="91425" lIns="91425" spcFirstLastPara="1" rIns="91425" wrap="square" tIns="91425">
            <a:noAutofit/>
          </a:bodyPr>
          <a:lstStyle>
            <a:lvl1pPr lvl="0" marR="332101"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00" name="Google Shape;100;p8"/>
          <p:cNvSpPr txBox="1"/>
          <p:nvPr>
            <p:ph idx="7" type="subTitle"/>
          </p:nvPr>
        </p:nvSpPr>
        <p:spPr>
          <a:xfrm>
            <a:off x="1410963" y="3476889"/>
            <a:ext cx="2317200" cy="3897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1800"/>
              <a:buFont typeface="Oswald"/>
              <a:buNone/>
              <a:defRPr sz="1800">
                <a:solidFill>
                  <a:schemeClr val="accent5"/>
                </a:solidFill>
                <a:latin typeface="Oswald"/>
                <a:ea typeface="Oswald"/>
                <a:cs typeface="Oswald"/>
                <a:sym typeface="Oswald"/>
              </a:defRPr>
            </a:lvl1pPr>
            <a:lvl2pPr lvl="1" algn="l">
              <a:lnSpc>
                <a:spcPct val="100000"/>
              </a:lnSpc>
              <a:spcBef>
                <a:spcPts val="0"/>
              </a:spcBef>
              <a:spcAft>
                <a:spcPts val="0"/>
              </a:spcAft>
              <a:buSzPts val="1400"/>
              <a:buNone/>
              <a:defRPr/>
            </a:lvl2pPr>
            <a:lvl3pPr lvl="2" algn="l">
              <a:lnSpc>
                <a:spcPct val="100000"/>
              </a:lnSpc>
              <a:spcBef>
                <a:spcPts val="1600"/>
              </a:spcBef>
              <a:spcAft>
                <a:spcPts val="0"/>
              </a:spcAft>
              <a:buSzPts val="1400"/>
              <a:buNone/>
              <a:defRPr/>
            </a:lvl3pPr>
            <a:lvl4pPr lvl="3" algn="l">
              <a:lnSpc>
                <a:spcPct val="100000"/>
              </a:lnSpc>
              <a:spcBef>
                <a:spcPts val="1600"/>
              </a:spcBef>
              <a:spcAft>
                <a:spcPts val="0"/>
              </a:spcAft>
              <a:buSzPts val="1400"/>
              <a:buNone/>
              <a:defRPr/>
            </a:lvl4pPr>
            <a:lvl5pPr lvl="4" algn="l">
              <a:lnSpc>
                <a:spcPct val="100000"/>
              </a:lnSpc>
              <a:spcBef>
                <a:spcPts val="1600"/>
              </a:spcBef>
              <a:spcAft>
                <a:spcPts val="0"/>
              </a:spcAft>
              <a:buSzPts val="1400"/>
              <a:buNone/>
              <a:defRPr/>
            </a:lvl5pPr>
            <a:lvl6pPr lvl="5" algn="l">
              <a:lnSpc>
                <a:spcPct val="100000"/>
              </a:lnSpc>
              <a:spcBef>
                <a:spcPts val="1600"/>
              </a:spcBef>
              <a:spcAft>
                <a:spcPts val="0"/>
              </a:spcAft>
              <a:buSzPts val="1400"/>
              <a:buNone/>
              <a:defRPr/>
            </a:lvl6pPr>
            <a:lvl7pPr lvl="6" algn="l">
              <a:lnSpc>
                <a:spcPct val="100000"/>
              </a:lnSpc>
              <a:spcBef>
                <a:spcPts val="1600"/>
              </a:spcBef>
              <a:spcAft>
                <a:spcPts val="0"/>
              </a:spcAft>
              <a:buSzPts val="1400"/>
              <a:buNone/>
              <a:defRPr/>
            </a:lvl7pPr>
            <a:lvl8pPr lvl="7" algn="l">
              <a:lnSpc>
                <a:spcPct val="100000"/>
              </a:lnSpc>
              <a:spcBef>
                <a:spcPts val="1600"/>
              </a:spcBef>
              <a:spcAft>
                <a:spcPts val="0"/>
              </a:spcAft>
              <a:buSzPts val="1400"/>
              <a:buNone/>
              <a:defRPr/>
            </a:lvl8pPr>
            <a:lvl9pPr lvl="8" algn="l">
              <a:lnSpc>
                <a:spcPct val="100000"/>
              </a:lnSpc>
              <a:spcBef>
                <a:spcPts val="1600"/>
              </a:spcBef>
              <a:spcAft>
                <a:spcPts val="1600"/>
              </a:spcAft>
              <a:buSzPts val="1400"/>
              <a:buNone/>
              <a:defRPr/>
            </a:lvl9pPr>
          </a:lstStyle>
          <a:p/>
        </p:txBody>
      </p:sp>
      <p:sp>
        <p:nvSpPr>
          <p:cNvPr id="101" name="Google Shape;101;p8"/>
          <p:cNvSpPr txBox="1"/>
          <p:nvPr>
            <p:ph idx="8" type="subTitle"/>
          </p:nvPr>
        </p:nvSpPr>
        <p:spPr>
          <a:xfrm>
            <a:off x="1411463" y="3852989"/>
            <a:ext cx="2316900" cy="6291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02" name="Google Shape;102;p8"/>
          <p:cNvSpPr txBox="1"/>
          <p:nvPr>
            <p:ph idx="9" type="subTitle"/>
          </p:nvPr>
        </p:nvSpPr>
        <p:spPr>
          <a:xfrm>
            <a:off x="5415788" y="2450151"/>
            <a:ext cx="2317200" cy="389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800"/>
              <a:buFont typeface="Oswald"/>
              <a:buNone/>
              <a:defRPr sz="1800">
                <a:solidFill>
                  <a:schemeClr val="accent4"/>
                </a:solidFill>
                <a:latin typeface="Oswald"/>
                <a:ea typeface="Oswald"/>
                <a:cs typeface="Oswald"/>
                <a:sym typeface="Oswald"/>
              </a:defRPr>
            </a:lvl1pPr>
            <a:lvl2pPr lvl="1" algn="l">
              <a:lnSpc>
                <a:spcPct val="100000"/>
              </a:lnSpc>
              <a:spcBef>
                <a:spcPts val="0"/>
              </a:spcBef>
              <a:spcAft>
                <a:spcPts val="0"/>
              </a:spcAft>
              <a:buSzPts val="1400"/>
              <a:buNone/>
              <a:defRPr/>
            </a:lvl2pPr>
            <a:lvl3pPr lvl="2" algn="l">
              <a:lnSpc>
                <a:spcPct val="100000"/>
              </a:lnSpc>
              <a:spcBef>
                <a:spcPts val="1600"/>
              </a:spcBef>
              <a:spcAft>
                <a:spcPts val="0"/>
              </a:spcAft>
              <a:buSzPts val="1400"/>
              <a:buNone/>
              <a:defRPr/>
            </a:lvl3pPr>
            <a:lvl4pPr lvl="3" algn="l">
              <a:lnSpc>
                <a:spcPct val="100000"/>
              </a:lnSpc>
              <a:spcBef>
                <a:spcPts val="1600"/>
              </a:spcBef>
              <a:spcAft>
                <a:spcPts val="0"/>
              </a:spcAft>
              <a:buSzPts val="1400"/>
              <a:buNone/>
              <a:defRPr/>
            </a:lvl4pPr>
            <a:lvl5pPr lvl="4" algn="l">
              <a:lnSpc>
                <a:spcPct val="100000"/>
              </a:lnSpc>
              <a:spcBef>
                <a:spcPts val="1600"/>
              </a:spcBef>
              <a:spcAft>
                <a:spcPts val="0"/>
              </a:spcAft>
              <a:buSzPts val="1400"/>
              <a:buNone/>
              <a:defRPr/>
            </a:lvl5pPr>
            <a:lvl6pPr lvl="5" algn="l">
              <a:lnSpc>
                <a:spcPct val="100000"/>
              </a:lnSpc>
              <a:spcBef>
                <a:spcPts val="1600"/>
              </a:spcBef>
              <a:spcAft>
                <a:spcPts val="0"/>
              </a:spcAft>
              <a:buSzPts val="1400"/>
              <a:buNone/>
              <a:defRPr/>
            </a:lvl6pPr>
            <a:lvl7pPr lvl="6" algn="l">
              <a:lnSpc>
                <a:spcPct val="100000"/>
              </a:lnSpc>
              <a:spcBef>
                <a:spcPts val="1600"/>
              </a:spcBef>
              <a:spcAft>
                <a:spcPts val="0"/>
              </a:spcAft>
              <a:buSzPts val="1400"/>
              <a:buNone/>
              <a:defRPr/>
            </a:lvl7pPr>
            <a:lvl8pPr lvl="7" algn="l">
              <a:lnSpc>
                <a:spcPct val="100000"/>
              </a:lnSpc>
              <a:spcBef>
                <a:spcPts val="1600"/>
              </a:spcBef>
              <a:spcAft>
                <a:spcPts val="0"/>
              </a:spcAft>
              <a:buSzPts val="1400"/>
              <a:buNone/>
              <a:defRPr/>
            </a:lvl8pPr>
            <a:lvl9pPr lvl="8" algn="l">
              <a:lnSpc>
                <a:spcPct val="100000"/>
              </a:lnSpc>
              <a:spcBef>
                <a:spcPts val="1600"/>
              </a:spcBef>
              <a:spcAft>
                <a:spcPts val="1600"/>
              </a:spcAft>
              <a:buSzPts val="1400"/>
              <a:buNone/>
              <a:defRPr/>
            </a:lvl9pPr>
          </a:lstStyle>
          <a:p/>
        </p:txBody>
      </p:sp>
      <p:sp>
        <p:nvSpPr>
          <p:cNvPr id="103" name="Google Shape;103;p8"/>
          <p:cNvSpPr txBox="1"/>
          <p:nvPr>
            <p:ph idx="13" type="subTitle"/>
          </p:nvPr>
        </p:nvSpPr>
        <p:spPr>
          <a:xfrm>
            <a:off x="5416125" y="2826251"/>
            <a:ext cx="2316900" cy="629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04" name="Google Shape;104;p8"/>
          <p:cNvSpPr txBox="1"/>
          <p:nvPr>
            <p:ph idx="14" type="subTitle"/>
          </p:nvPr>
        </p:nvSpPr>
        <p:spPr>
          <a:xfrm>
            <a:off x="5415963" y="3476887"/>
            <a:ext cx="2316900" cy="389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800"/>
              <a:buFont typeface="Oswald"/>
              <a:buNone/>
              <a:defRPr sz="1800">
                <a:solidFill>
                  <a:schemeClr val="accent6"/>
                </a:solidFill>
                <a:latin typeface="Oswald"/>
                <a:ea typeface="Oswald"/>
                <a:cs typeface="Oswald"/>
                <a:sym typeface="Oswald"/>
              </a:defRPr>
            </a:lvl1pPr>
            <a:lvl2pPr lvl="1" algn="l">
              <a:lnSpc>
                <a:spcPct val="100000"/>
              </a:lnSpc>
              <a:spcBef>
                <a:spcPts val="0"/>
              </a:spcBef>
              <a:spcAft>
                <a:spcPts val="0"/>
              </a:spcAft>
              <a:buSzPts val="1400"/>
              <a:buNone/>
              <a:defRPr/>
            </a:lvl2pPr>
            <a:lvl3pPr lvl="2" algn="l">
              <a:lnSpc>
                <a:spcPct val="100000"/>
              </a:lnSpc>
              <a:spcBef>
                <a:spcPts val="1600"/>
              </a:spcBef>
              <a:spcAft>
                <a:spcPts val="0"/>
              </a:spcAft>
              <a:buSzPts val="1400"/>
              <a:buNone/>
              <a:defRPr/>
            </a:lvl3pPr>
            <a:lvl4pPr lvl="3" algn="l">
              <a:lnSpc>
                <a:spcPct val="100000"/>
              </a:lnSpc>
              <a:spcBef>
                <a:spcPts val="1600"/>
              </a:spcBef>
              <a:spcAft>
                <a:spcPts val="0"/>
              </a:spcAft>
              <a:buSzPts val="1400"/>
              <a:buNone/>
              <a:defRPr/>
            </a:lvl4pPr>
            <a:lvl5pPr lvl="4" algn="l">
              <a:lnSpc>
                <a:spcPct val="100000"/>
              </a:lnSpc>
              <a:spcBef>
                <a:spcPts val="1600"/>
              </a:spcBef>
              <a:spcAft>
                <a:spcPts val="0"/>
              </a:spcAft>
              <a:buSzPts val="1400"/>
              <a:buNone/>
              <a:defRPr/>
            </a:lvl5pPr>
            <a:lvl6pPr lvl="5" algn="l">
              <a:lnSpc>
                <a:spcPct val="100000"/>
              </a:lnSpc>
              <a:spcBef>
                <a:spcPts val="1600"/>
              </a:spcBef>
              <a:spcAft>
                <a:spcPts val="0"/>
              </a:spcAft>
              <a:buSzPts val="1400"/>
              <a:buNone/>
              <a:defRPr/>
            </a:lvl6pPr>
            <a:lvl7pPr lvl="6" algn="l">
              <a:lnSpc>
                <a:spcPct val="100000"/>
              </a:lnSpc>
              <a:spcBef>
                <a:spcPts val="1600"/>
              </a:spcBef>
              <a:spcAft>
                <a:spcPts val="0"/>
              </a:spcAft>
              <a:buSzPts val="1400"/>
              <a:buNone/>
              <a:defRPr/>
            </a:lvl7pPr>
            <a:lvl8pPr lvl="7" algn="l">
              <a:lnSpc>
                <a:spcPct val="100000"/>
              </a:lnSpc>
              <a:spcBef>
                <a:spcPts val="1600"/>
              </a:spcBef>
              <a:spcAft>
                <a:spcPts val="0"/>
              </a:spcAft>
              <a:buSzPts val="1400"/>
              <a:buNone/>
              <a:defRPr/>
            </a:lvl8pPr>
            <a:lvl9pPr lvl="8" algn="l">
              <a:lnSpc>
                <a:spcPct val="100000"/>
              </a:lnSpc>
              <a:spcBef>
                <a:spcPts val="1600"/>
              </a:spcBef>
              <a:spcAft>
                <a:spcPts val="1600"/>
              </a:spcAft>
              <a:buSzPts val="1400"/>
              <a:buNone/>
              <a:defRPr/>
            </a:lvl9pPr>
          </a:lstStyle>
          <a:p/>
        </p:txBody>
      </p:sp>
      <p:sp>
        <p:nvSpPr>
          <p:cNvPr id="105" name="Google Shape;105;p8"/>
          <p:cNvSpPr txBox="1"/>
          <p:nvPr>
            <p:ph idx="15" type="subTitle"/>
          </p:nvPr>
        </p:nvSpPr>
        <p:spPr>
          <a:xfrm>
            <a:off x="5416013" y="3852989"/>
            <a:ext cx="2316900" cy="629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grpSp>
        <p:nvGrpSpPr>
          <p:cNvPr id="106" name="Google Shape;106;p8"/>
          <p:cNvGrpSpPr/>
          <p:nvPr/>
        </p:nvGrpSpPr>
        <p:grpSpPr>
          <a:xfrm>
            <a:off x="0" y="4569045"/>
            <a:ext cx="1022509" cy="572747"/>
            <a:chOff x="-77" y="3784091"/>
            <a:chExt cx="2423582" cy="1357541"/>
          </a:xfrm>
        </p:grpSpPr>
        <p:sp>
          <p:nvSpPr>
            <p:cNvPr id="107" name="Google Shape;107;p8"/>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 name="Google Shape;108;p8"/>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764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 name="Google Shape;109;p8"/>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 name="Google Shape;110;p8"/>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862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 name="Google Shape;111;p8"/>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2" name="Google Shape;112;p8"/>
          <p:cNvGrpSpPr/>
          <p:nvPr/>
        </p:nvGrpSpPr>
        <p:grpSpPr>
          <a:xfrm rot="10800000">
            <a:off x="8121500" y="-2"/>
            <a:ext cx="1022509" cy="572747"/>
            <a:chOff x="-77" y="3784091"/>
            <a:chExt cx="2423582" cy="1357541"/>
          </a:xfrm>
        </p:grpSpPr>
        <p:sp>
          <p:nvSpPr>
            <p:cNvPr id="113" name="Google Shape;113;p8"/>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 name="Google Shape;114;p8"/>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764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 name="Google Shape;115;p8"/>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 name="Google Shape;116;p8"/>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862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 name="Google Shape;117;p8"/>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8" name="Google Shape;118;p8"/>
          <p:cNvGrpSpPr/>
          <p:nvPr/>
        </p:nvGrpSpPr>
        <p:grpSpPr>
          <a:xfrm>
            <a:off x="4524300" y="1394625"/>
            <a:ext cx="95400" cy="3116250"/>
            <a:chOff x="4524300" y="1013625"/>
            <a:chExt cx="95400" cy="3116250"/>
          </a:xfrm>
        </p:grpSpPr>
        <p:sp>
          <p:nvSpPr>
            <p:cNvPr id="119" name="Google Shape;119;p8"/>
            <p:cNvSpPr/>
            <p:nvPr/>
          </p:nvSpPr>
          <p:spPr>
            <a:xfrm>
              <a:off x="4524300" y="1013625"/>
              <a:ext cx="95400" cy="1038300"/>
            </a:xfrm>
            <a:prstGeom prst="rect">
              <a:avLst/>
            </a:prstGeom>
            <a:solidFill>
              <a:srgbClr val="C8AEF8">
                <a:alpha val="5803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 name="Google Shape;120;p8"/>
            <p:cNvSpPr/>
            <p:nvPr/>
          </p:nvSpPr>
          <p:spPr>
            <a:xfrm>
              <a:off x="4524300" y="1534125"/>
              <a:ext cx="95400" cy="1038300"/>
            </a:xfrm>
            <a:prstGeom prst="rect">
              <a:avLst/>
            </a:prstGeom>
            <a:solidFill>
              <a:srgbClr val="878FFF">
                <a:alpha val="7333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 name="Google Shape;121;p8"/>
            <p:cNvSpPr/>
            <p:nvPr/>
          </p:nvSpPr>
          <p:spPr>
            <a:xfrm>
              <a:off x="4524300" y="2053275"/>
              <a:ext cx="95400" cy="1038300"/>
            </a:xfrm>
            <a:prstGeom prst="rect">
              <a:avLst/>
            </a:prstGeom>
            <a:solidFill>
              <a:srgbClr val="9154F8">
                <a:alpha val="5254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 name="Google Shape;122;p8"/>
            <p:cNvSpPr/>
            <p:nvPr/>
          </p:nvSpPr>
          <p:spPr>
            <a:xfrm>
              <a:off x="4524300" y="2565875"/>
              <a:ext cx="95400" cy="1038300"/>
            </a:xfrm>
            <a:prstGeom prst="rect">
              <a:avLst/>
            </a:prstGeom>
            <a:solidFill>
              <a:srgbClr val="35C2DF">
                <a:alpha val="7529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 name="Google Shape;123;p8"/>
            <p:cNvSpPr/>
            <p:nvPr/>
          </p:nvSpPr>
          <p:spPr>
            <a:xfrm>
              <a:off x="4524300" y="3091575"/>
              <a:ext cx="95400" cy="1038300"/>
            </a:xfrm>
            <a:prstGeom prst="rect">
              <a:avLst/>
            </a:prstGeom>
            <a:solidFill>
              <a:srgbClr val="CA7BEB">
                <a:alpha val="5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 name="Google Shape;124;p8"/>
            <p:cNvSpPr/>
            <p:nvPr/>
          </p:nvSpPr>
          <p:spPr>
            <a:xfrm>
              <a:off x="4524300" y="3610723"/>
              <a:ext cx="95400" cy="519000"/>
            </a:xfrm>
            <a:prstGeom prst="rect">
              <a:avLst/>
            </a:prstGeom>
            <a:solidFill>
              <a:srgbClr val="972CB4">
                <a:alpha val="73725"/>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5" name="Google Shape;125;p8"/>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26" name="Shape 126"/>
        <p:cNvGrpSpPr/>
        <p:nvPr/>
      </p:nvGrpSpPr>
      <p:grpSpPr>
        <a:xfrm>
          <a:off x="0" y="0"/>
          <a:ext cx="0" cy="0"/>
          <a:chOff x="0" y="0"/>
          <a:chExt cx="0" cy="0"/>
        </a:xfrm>
      </p:grpSpPr>
      <p:sp>
        <p:nvSpPr>
          <p:cNvPr id="127" name="Google Shape;127;p9"/>
          <p:cNvSpPr txBox="1"/>
          <p:nvPr>
            <p:ph type="title"/>
          </p:nvPr>
        </p:nvSpPr>
        <p:spPr>
          <a:xfrm>
            <a:off x="3216900" y="1653325"/>
            <a:ext cx="1599000" cy="1234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900"/>
              <a:buNone/>
              <a:defRPr sz="7200">
                <a:solidFill>
                  <a:schemeClr val="accent2"/>
                </a:solidFill>
              </a:defRPr>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28" name="Google Shape;128;p9"/>
          <p:cNvSpPr txBox="1"/>
          <p:nvPr>
            <p:ph idx="2" type="title"/>
          </p:nvPr>
        </p:nvSpPr>
        <p:spPr>
          <a:xfrm>
            <a:off x="3216900" y="2879675"/>
            <a:ext cx="2622000" cy="6105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800"/>
              <a:buFont typeface="Raleway"/>
              <a:buNone/>
              <a:defRPr>
                <a:solidFill>
                  <a:schemeClr val="accent1"/>
                </a:solidFill>
              </a:defRPr>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grpSp>
        <p:nvGrpSpPr>
          <p:cNvPr id="129" name="Google Shape;129;p9"/>
          <p:cNvGrpSpPr/>
          <p:nvPr/>
        </p:nvGrpSpPr>
        <p:grpSpPr>
          <a:xfrm>
            <a:off x="2598300" y="1013625"/>
            <a:ext cx="95400" cy="3116250"/>
            <a:chOff x="4524300" y="1013625"/>
            <a:chExt cx="95400" cy="3116250"/>
          </a:xfrm>
        </p:grpSpPr>
        <p:sp>
          <p:nvSpPr>
            <p:cNvPr id="130" name="Google Shape;130;p9"/>
            <p:cNvSpPr/>
            <p:nvPr/>
          </p:nvSpPr>
          <p:spPr>
            <a:xfrm>
              <a:off x="4524300" y="1013625"/>
              <a:ext cx="95400" cy="1038300"/>
            </a:xfrm>
            <a:prstGeom prst="rect">
              <a:avLst/>
            </a:prstGeom>
            <a:solidFill>
              <a:srgbClr val="C8AEF8">
                <a:alpha val="5803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 name="Google Shape;131;p9"/>
            <p:cNvSpPr/>
            <p:nvPr/>
          </p:nvSpPr>
          <p:spPr>
            <a:xfrm>
              <a:off x="4524300" y="1534125"/>
              <a:ext cx="95400" cy="1038300"/>
            </a:xfrm>
            <a:prstGeom prst="rect">
              <a:avLst/>
            </a:prstGeom>
            <a:solidFill>
              <a:srgbClr val="878FFF">
                <a:alpha val="7333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 name="Google Shape;132;p9"/>
            <p:cNvSpPr/>
            <p:nvPr/>
          </p:nvSpPr>
          <p:spPr>
            <a:xfrm>
              <a:off x="4524300" y="2053275"/>
              <a:ext cx="95400" cy="1038300"/>
            </a:xfrm>
            <a:prstGeom prst="rect">
              <a:avLst/>
            </a:prstGeom>
            <a:solidFill>
              <a:srgbClr val="9154F8">
                <a:alpha val="5254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 name="Google Shape;133;p9"/>
            <p:cNvSpPr/>
            <p:nvPr/>
          </p:nvSpPr>
          <p:spPr>
            <a:xfrm>
              <a:off x="4524300" y="2565875"/>
              <a:ext cx="95400" cy="1038300"/>
            </a:xfrm>
            <a:prstGeom prst="rect">
              <a:avLst/>
            </a:prstGeom>
            <a:solidFill>
              <a:srgbClr val="35C2DF">
                <a:alpha val="7529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 name="Google Shape;134;p9"/>
            <p:cNvSpPr/>
            <p:nvPr/>
          </p:nvSpPr>
          <p:spPr>
            <a:xfrm>
              <a:off x="4524300" y="3091575"/>
              <a:ext cx="95400" cy="1038300"/>
            </a:xfrm>
            <a:prstGeom prst="rect">
              <a:avLst/>
            </a:prstGeom>
            <a:solidFill>
              <a:srgbClr val="CA7BEB">
                <a:alpha val="5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 name="Google Shape;135;p9"/>
            <p:cNvSpPr/>
            <p:nvPr/>
          </p:nvSpPr>
          <p:spPr>
            <a:xfrm>
              <a:off x="4524300" y="3610723"/>
              <a:ext cx="95400" cy="519000"/>
            </a:xfrm>
            <a:prstGeom prst="rect">
              <a:avLst/>
            </a:prstGeom>
            <a:solidFill>
              <a:srgbClr val="972CB4">
                <a:alpha val="73725"/>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6" name="Google Shape;136;p9"/>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37" name="Shape 137"/>
        <p:cNvGrpSpPr/>
        <p:nvPr/>
      </p:nvGrpSpPr>
      <p:grpSpPr>
        <a:xfrm>
          <a:off x="0" y="0"/>
          <a:ext cx="0" cy="0"/>
          <a:chOff x="0" y="0"/>
          <a:chExt cx="0" cy="0"/>
        </a:xfrm>
      </p:grpSpPr>
      <p:sp>
        <p:nvSpPr>
          <p:cNvPr id="138" name="Google Shape;138;p10"/>
          <p:cNvSpPr txBox="1"/>
          <p:nvPr>
            <p:ph type="title"/>
          </p:nvPr>
        </p:nvSpPr>
        <p:spPr>
          <a:xfrm>
            <a:off x="720000" y="540000"/>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grpSp>
        <p:nvGrpSpPr>
          <p:cNvPr id="139" name="Google Shape;139;p10"/>
          <p:cNvGrpSpPr/>
          <p:nvPr/>
        </p:nvGrpSpPr>
        <p:grpSpPr>
          <a:xfrm>
            <a:off x="0" y="4569045"/>
            <a:ext cx="1022509" cy="572747"/>
            <a:chOff x="-77" y="3784091"/>
            <a:chExt cx="2423582" cy="1357541"/>
          </a:xfrm>
        </p:grpSpPr>
        <p:sp>
          <p:nvSpPr>
            <p:cNvPr id="140" name="Google Shape;140;p10"/>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 name="Google Shape;141;p10"/>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764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 name="Google Shape;142;p10"/>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 name="Google Shape;143;p10"/>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862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 name="Google Shape;144;p10"/>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5" name="Google Shape;145;p10"/>
          <p:cNvGrpSpPr/>
          <p:nvPr/>
        </p:nvGrpSpPr>
        <p:grpSpPr>
          <a:xfrm rot="10800000">
            <a:off x="8121500" y="-2"/>
            <a:ext cx="1022509" cy="572747"/>
            <a:chOff x="-77" y="3784091"/>
            <a:chExt cx="2423582" cy="1357541"/>
          </a:xfrm>
        </p:grpSpPr>
        <p:sp>
          <p:nvSpPr>
            <p:cNvPr id="146" name="Google Shape;146;p10"/>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 name="Google Shape;147;p10"/>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764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 name="Google Shape;148;p10"/>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 name="Google Shape;149;p10"/>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862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 name="Google Shape;150;p10"/>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1" name="Google Shape;151;p10"/>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5"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rgbClr val="13367C"/>
            </a:gs>
            <a:gs pos="100000">
              <a:schemeClr val="dk2"/>
            </a:gs>
          </a:gsLst>
          <a:lin ang="5400012" scaled="0"/>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0000" y="540000"/>
            <a:ext cx="77040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Oswald"/>
              <a:buNone/>
              <a:defRPr b="0" i="0" sz="2800" u="none" cap="none" strike="noStrike">
                <a:solidFill>
                  <a:schemeClr val="dk1"/>
                </a:solidFill>
                <a:latin typeface="Oswald"/>
                <a:ea typeface="Oswald"/>
                <a:cs typeface="Oswald"/>
                <a:sym typeface="Oswald"/>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1"/>
          <p:cNvSpPr txBox="1"/>
          <p:nvPr>
            <p:ph idx="1" type="body"/>
          </p:nvPr>
        </p:nvSpPr>
        <p:spPr>
          <a:xfrm>
            <a:off x="720000" y="1152475"/>
            <a:ext cx="7704000" cy="34164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chemeClr val="dk1"/>
              </a:buClr>
              <a:buSzPts val="1400"/>
              <a:buFont typeface="Roboto"/>
              <a:buChar char="●"/>
              <a:defRPr b="0" i="0" sz="1400" u="none" cap="none" strike="noStrike">
                <a:solidFill>
                  <a:schemeClr val="dk1"/>
                </a:solidFill>
                <a:latin typeface="Roboto"/>
                <a:ea typeface="Roboto"/>
                <a:cs typeface="Roboto"/>
                <a:sym typeface="Roboto"/>
              </a:defRPr>
            </a:lvl1pPr>
            <a:lvl2pPr indent="-317500" lvl="1" marL="914400" marR="0" rtl="0" algn="l">
              <a:lnSpc>
                <a:spcPct val="100000"/>
              </a:lnSpc>
              <a:spcBef>
                <a:spcPts val="1600"/>
              </a:spcBef>
              <a:spcAft>
                <a:spcPts val="0"/>
              </a:spcAft>
              <a:buClr>
                <a:schemeClr val="dk1"/>
              </a:buClr>
              <a:buSzPts val="1400"/>
              <a:buFont typeface="Roboto"/>
              <a:buChar char="○"/>
              <a:defRPr b="0" i="0" sz="1400" u="none" cap="none" strike="noStrike">
                <a:solidFill>
                  <a:schemeClr val="dk1"/>
                </a:solidFill>
                <a:latin typeface="Roboto"/>
                <a:ea typeface="Roboto"/>
                <a:cs typeface="Roboto"/>
                <a:sym typeface="Roboto"/>
              </a:defRPr>
            </a:lvl2pPr>
            <a:lvl3pPr indent="-317500" lvl="2" marL="1371600" marR="0" rtl="0" algn="l">
              <a:lnSpc>
                <a:spcPct val="100000"/>
              </a:lnSpc>
              <a:spcBef>
                <a:spcPts val="1600"/>
              </a:spcBef>
              <a:spcAft>
                <a:spcPts val="0"/>
              </a:spcAft>
              <a:buClr>
                <a:schemeClr val="dk1"/>
              </a:buClr>
              <a:buSzPts val="1400"/>
              <a:buFont typeface="Roboto"/>
              <a:buChar char="■"/>
              <a:defRPr b="0" i="0" sz="1400" u="none" cap="none" strike="noStrike">
                <a:solidFill>
                  <a:schemeClr val="dk1"/>
                </a:solidFill>
                <a:latin typeface="Roboto"/>
                <a:ea typeface="Roboto"/>
                <a:cs typeface="Roboto"/>
                <a:sym typeface="Roboto"/>
              </a:defRPr>
            </a:lvl3pPr>
            <a:lvl4pPr indent="-317500" lvl="3" marL="1828800" marR="0" rtl="0" algn="l">
              <a:lnSpc>
                <a:spcPct val="100000"/>
              </a:lnSpc>
              <a:spcBef>
                <a:spcPts val="1600"/>
              </a:spcBef>
              <a:spcAft>
                <a:spcPts val="0"/>
              </a:spcAft>
              <a:buClr>
                <a:schemeClr val="dk1"/>
              </a:buClr>
              <a:buSzPts val="1400"/>
              <a:buFont typeface="Roboto"/>
              <a:buChar char="●"/>
              <a:defRPr b="0" i="0" sz="1400" u="none" cap="none" strike="noStrike">
                <a:solidFill>
                  <a:schemeClr val="dk1"/>
                </a:solidFill>
                <a:latin typeface="Roboto"/>
                <a:ea typeface="Roboto"/>
                <a:cs typeface="Roboto"/>
                <a:sym typeface="Roboto"/>
              </a:defRPr>
            </a:lvl4pPr>
            <a:lvl5pPr indent="-317500" lvl="4" marL="2286000" marR="0" rtl="0" algn="l">
              <a:lnSpc>
                <a:spcPct val="100000"/>
              </a:lnSpc>
              <a:spcBef>
                <a:spcPts val="1600"/>
              </a:spcBef>
              <a:spcAft>
                <a:spcPts val="0"/>
              </a:spcAft>
              <a:buClr>
                <a:schemeClr val="dk1"/>
              </a:buClr>
              <a:buSzPts val="1400"/>
              <a:buFont typeface="Roboto"/>
              <a:buChar char="○"/>
              <a:defRPr b="0" i="0" sz="1400" u="none" cap="none" strike="noStrike">
                <a:solidFill>
                  <a:schemeClr val="dk1"/>
                </a:solidFill>
                <a:latin typeface="Roboto"/>
                <a:ea typeface="Roboto"/>
                <a:cs typeface="Roboto"/>
                <a:sym typeface="Roboto"/>
              </a:defRPr>
            </a:lvl5pPr>
            <a:lvl6pPr indent="-317500" lvl="5" marL="2743200" marR="0" rtl="0" algn="l">
              <a:lnSpc>
                <a:spcPct val="100000"/>
              </a:lnSpc>
              <a:spcBef>
                <a:spcPts val="1600"/>
              </a:spcBef>
              <a:spcAft>
                <a:spcPts val="0"/>
              </a:spcAft>
              <a:buClr>
                <a:schemeClr val="dk1"/>
              </a:buClr>
              <a:buSzPts val="1400"/>
              <a:buFont typeface="Roboto"/>
              <a:buChar char="■"/>
              <a:defRPr b="0" i="0" sz="1400" u="none" cap="none" strike="noStrike">
                <a:solidFill>
                  <a:schemeClr val="dk1"/>
                </a:solidFill>
                <a:latin typeface="Roboto"/>
                <a:ea typeface="Roboto"/>
                <a:cs typeface="Roboto"/>
                <a:sym typeface="Roboto"/>
              </a:defRPr>
            </a:lvl6pPr>
            <a:lvl7pPr indent="-317500" lvl="6" marL="3200400" marR="0" rtl="0" algn="l">
              <a:lnSpc>
                <a:spcPct val="100000"/>
              </a:lnSpc>
              <a:spcBef>
                <a:spcPts val="1600"/>
              </a:spcBef>
              <a:spcAft>
                <a:spcPts val="0"/>
              </a:spcAft>
              <a:buClr>
                <a:schemeClr val="dk1"/>
              </a:buClr>
              <a:buSzPts val="1400"/>
              <a:buFont typeface="Roboto"/>
              <a:buChar char="●"/>
              <a:defRPr b="0" i="0" sz="1400" u="none" cap="none" strike="noStrike">
                <a:solidFill>
                  <a:schemeClr val="dk1"/>
                </a:solidFill>
                <a:latin typeface="Roboto"/>
                <a:ea typeface="Roboto"/>
                <a:cs typeface="Roboto"/>
                <a:sym typeface="Roboto"/>
              </a:defRPr>
            </a:lvl7pPr>
            <a:lvl8pPr indent="-317500" lvl="7" marL="3657600" marR="0" rtl="0" algn="l">
              <a:lnSpc>
                <a:spcPct val="100000"/>
              </a:lnSpc>
              <a:spcBef>
                <a:spcPts val="1600"/>
              </a:spcBef>
              <a:spcAft>
                <a:spcPts val="0"/>
              </a:spcAft>
              <a:buClr>
                <a:schemeClr val="dk1"/>
              </a:buClr>
              <a:buSzPts val="1400"/>
              <a:buFont typeface="Roboto"/>
              <a:buChar char="○"/>
              <a:defRPr b="0" i="0" sz="1400" u="none" cap="none" strike="noStrike">
                <a:solidFill>
                  <a:schemeClr val="dk1"/>
                </a:solidFill>
                <a:latin typeface="Roboto"/>
                <a:ea typeface="Roboto"/>
                <a:cs typeface="Roboto"/>
                <a:sym typeface="Roboto"/>
              </a:defRPr>
            </a:lvl8pPr>
            <a:lvl9pPr indent="-317500" lvl="8" marL="4114800" marR="0" rtl="0" algn="l">
              <a:lnSpc>
                <a:spcPct val="100000"/>
              </a:lnSpc>
              <a:spcBef>
                <a:spcPts val="1600"/>
              </a:spcBef>
              <a:spcAft>
                <a:spcPts val="1600"/>
              </a:spcAft>
              <a:buClr>
                <a:schemeClr val="dk1"/>
              </a:buClr>
              <a:buSzPts val="1400"/>
              <a:buFont typeface="Roboto"/>
              <a:buChar char="■"/>
              <a:defRPr b="0" i="0" sz="1400" u="none" cap="none" strike="noStrike">
                <a:solidFill>
                  <a:schemeClr val="dk1"/>
                </a:solidFill>
                <a:latin typeface="Roboto"/>
                <a:ea typeface="Roboto"/>
                <a:cs typeface="Roboto"/>
                <a:sym typeface="Roboto"/>
              </a:defRPr>
            </a:lvl9pPr>
          </a:lstStyle>
          <a:p/>
        </p:txBody>
      </p:sp>
      <p:sp>
        <p:nvSpPr>
          <p:cNvPr id="8" name="Google Shape;8;p1"/>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Lst>
  <p:transition>
    <p:fade thruBlk="1"/>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1620">
          <p15:clr>
            <a:srgbClr val="EA4335"/>
          </p15:clr>
        </p15:guide>
        <p15:guide id="2" pos="2880">
          <p15:clr>
            <a:srgbClr val="EA4335"/>
          </p15:clr>
        </p15:guide>
        <p15:guide id="3" pos="454">
          <p15:clr>
            <a:srgbClr val="EA4335"/>
          </p15:clr>
        </p15:guide>
        <p15:guide id="4" pos="5306">
          <p15:clr>
            <a:srgbClr val="EA4335"/>
          </p15:clr>
        </p15:guide>
        <p15:guide id="5" orient="horz" pos="340">
          <p15:clr>
            <a:srgbClr val="EA4335"/>
          </p15:clr>
        </p15:guide>
        <p15:guide id="6" orient="horz" pos="2878">
          <p15:clr>
            <a:srgbClr val="EA4335"/>
          </p15:clr>
        </p15:guide>
        <p15:guide id="7" pos="1667">
          <p15:clr>
            <a:srgbClr val="EA4335"/>
          </p15:clr>
        </p15:guide>
        <p15:guide id="8" pos="4093">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 Id="rId4" Type="http://schemas.openxmlformats.org/officeDocument/2006/relationships/hyperlink" Target="https://btpinformatica2014.wordpress.com/author/elizabethkrt/" TargetMode="External"/><Relationship Id="rId5" Type="http://schemas.openxmlformats.org/officeDocument/2006/relationships/hyperlink" Target="https://btpinformatica2014.wordpress.com/2014/11/28/16/"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8.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2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jpg"/><Relationship Id="rId4" Type="http://schemas.openxmlformats.org/officeDocument/2006/relationships/hyperlink" Target="https://images.app.goo.gl/JqjjPkQ2x33CdUtX8"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hyperlink" Target="https://docs.google.com/forms/d/e/1FAIpQLSfNtbtUm9yJtwByUGcB0djnNcTUj1BhSXIjWS6GlKpmpMBwJg/viewform?usp=sf_link"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7.png"/><Relationship Id="rId4" Type="http://schemas.openxmlformats.org/officeDocument/2006/relationships/hyperlink" Target="https://das6sa3.wordpress.com/author/jeimmycana/"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1.xml"/><Relationship Id="rId3" Type="http://schemas.openxmlformats.org/officeDocument/2006/relationships/image" Target="../media/image1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8.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1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21.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hyperlink" Target="https://www.ionos.es/digitalguide/paginas-web/desarrollo-web/uml-lenguaje-unificado-de-modelado-orientado-a-objetos/"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15.jpg"/><Relationship Id="rId4" Type="http://schemas.openxmlformats.org/officeDocument/2006/relationships/hyperlink" Target="https://drive.google.com/file/d/1Pzb5WqJaz8JA4bODo2VOYnHz7OG07QGU/view?usp=sharing"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image" Target="../media/image2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20.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 Id="rId3" Type="http://schemas.openxmlformats.org/officeDocument/2006/relationships/image" Target="../media/image25.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 Id="rId3" Type="http://schemas.openxmlformats.org/officeDocument/2006/relationships/image" Target="../media/image19.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 Id="rId3" Type="http://schemas.openxmlformats.org/officeDocument/2006/relationships/image" Target="../media/image24.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 Id="rId3" Type="http://schemas.openxmlformats.org/officeDocument/2006/relationships/image" Target="../media/image32.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 Id="rId3" Type="http://schemas.openxmlformats.org/officeDocument/2006/relationships/image" Target="../media/image30.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 Id="rId3" Type="http://schemas.openxmlformats.org/officeDocument/2006/relationships/image" Target="../media/image26.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 Id="rId3" Type="http://schemas.openxmlformats.org/officeDocument/2006/relationships/hyperlink" Target="https://www.ionos.es/digitalguide/paginas-web/desarrollo-web/uml-lenguaje-unificado-de-modelado-orientado-a-objetos/" TargetMode="External"/><Relationship Id="rId4" Type="http://schemas.openxmlformats.org/officeDocument/2006/relationships/image" Target="../media/image31.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 Id="rId3" Type="http://schemas.openxmlformats.org/officeDocument/2006/relationships/image" Target="../media/image27.png"/><Relationship Id="rId4" Type="http://schemas.openxmlformats.org/officeDocument/2006/relationships/hyperlink" Target="https://lucid.app/lucidchart/invitations/accept/inv_895335b2-fe13-4545-8b0d-25bd55d40c67?viewport_loc=-40%2C-46%2C1789%2C789%2C0_0" TargetMode="Externa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 Id="rId3" Type="http://schemas.openxmlformats.org/officeDocument/2006/relationships/hyperlink" Target="https://btpinformatica2014.wordpress.com/author/elizabethkrt/" TargetMode="External"/><Relationship Id="rId4" Type="http://schemas.openxmlformats.org/officeDocument/2006/relationships/hyperlink" Target="https://btpinformatica2014.wordpress.com/2014/11/28/16/" TargetMode="External"/><Relationship Id="rId9" Type="http://schemas.openxmlformats.org/officeDocument/2006/relationships/hyperlink" Target="https://www.ionos.es/digitalguide/paginas-web/desarrollo-web/diagrama-de-casos-de-uso/#:~:text=El%20diagrama%20de%20casos%20de,de%20programaci%C3%B3n%20orientada%20a%20objetos" TargetMode="External"/><Relationship Id="rId5" Type="http://schemas.openxmlformats.org/officeDocument/2006/relationships/hyperlink" Target="https://btpinformatica2014.wordpress.com/2014/11/28/16/" TargetMode="External"/><Relationship Id="rId6" Type="http://schemas.openxmlformats.org/officeDocument/2006/relationships/hyperlink" Target="https://nextech.pe/que-es-bpmn-y-para-que-sirve/#:~:text=Entonces%20Business%20Process%20Model%20and,participantes%20de%20las%20diferentes%20actividades" TargetMode="External"/><Relationship Id="rId7" Type="http://schemas.openxmlformats.org/officeDocument/2006/relationships/hyperlink" Target="https://das6sa3.wordpress.com/author/jeimmycana/" TargetMode="External"/><Relationship Id="rId8" Type="http://schemas.openxmlformats.org/officeDocument/2006/relationships/hyperlink" Target="https://das6sa3.wordpress.com/2017/01/15/bizagi-2/" TargetMode="External"/><Relationship Id="rId10" Type="http://schemas.openxmlformats.org/officeDocument/2006/relationships/hyperlink" Target="https://docs.microsoft.com/es-es/office/troubleshoot/access/database-normalization-description#:~:text=La%20normalizaci%C3%B3n%20es%20el%20proceso,redundancia%20y%20la%20dependencia%20incoherente."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 Id="rId3" Type="http://schemas.openxmlformats.org/officeDocument/2006/relationships/image" Target="../media/image29.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 Id="rId3" Type="http://schemas.openxmlformats.org/officeDocument/2006/relationships/image" Target="../media/image2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4.jpg"/><Relationship Id="rId4" Type="http://schemas.openxmlformats.org/officeDocument/2006/relationships/hyperlink" Target="https://images.app.goo.gl/WJoa4rYkFnyGTjgQ6"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6" name="Shape 566"/>
        <p:cNvGrpSpPr/>
        <p:nvPr/>
      </p:nvGrpSpPr>
      <p:grpSpPr>
        <a:xfrm>
          <a:off x="0" y="0"/>
          <a:ext cx="0" cy="0"/>
          <a:chOff x="0" y="0"/>
          <a:chExt cx="0" cy="0"/>
        </a:xfrm>
      </p:grpSpPr>
      <p:sp>
        <p:nvSpPr>
          <p:cNvPr id="567" name="Google Shape;567;p26"/>
          <p:cNvSpPr txBox="1"/>
          <p:nvPr/>
        </p:nvSpPr>
        <p:spPr>
          <a:xfrm>
            <a:off x="4572000" y="3651625"/>
            <a:ext cx="4197900" cy="569400"/>
          </a:xfrm>
          <a:prstGeom prst="rect">
            <a:avLst/>
          </a:prstGeom>
          <a:noFill/>
          <a:ln>
            <a:noFill/>
          </a:ln>
        </p:spPr>
        <p:txBody>
          <a:bodyPr anchorCtr="0" anchor="t" bIns="91425" lIns="91425" spcFirstLastPara="1" rIns="91425" wrap="square" tIns="91425">
            <a:noAutofit/>
          </a:bodyPr>
          <a:lstStyle/>
          <a:p>
            <a:pPr indent="-387350" lvl="0" marL="457200" marR="0" rtl="0" algn="l">
              <a:lnSpc>
                <a:spcPct val="100000"/>
              </a:lnSpc>
              <a:spcBef>
                <a:spcPts val="0"/>
              </a:spcBef>
              <a:spcAft>
                <a:spcPts val="0"/>
              </a:spcAft>
              <a:buClr>
                <a:srgbClr val="FFFFFF"/>
              </a:buClr>
              <a:buSzPts val="2500"/>
              <a:buFont typeface="Times New Roman"/>
              <a:buChar char="●"/>
            </a:pPr>
            <a:r>
              <a:rPr lang="es" sz="2500">
                <a:solidFill>
                  <a:schemeClr val="dk1"/>
                </a:solidFill>
                <a:latin typeface="Times New Roman"/>
                <a:ea typeface="Times New Roman"/>
                <a:cs typeface="Times New Roman"/>
                <a:sym typeface="Times New Roman"/>
              </a:rPr>
              <a:t>KATHERINE</a:t>
            </a:r>
            <a:r>
              <a:rPr b="0" i="0" lang="es" sz="2500" u="none" cap="none" strike="noStrike">
                <a:solidFill>
                  <a:schemeClr val="dk1"/>
                </a:solidFill>
                <a:latin typeface="Times New Roman"/>
                <a:ea typeface="Times New Roman"/>
                <a:cs typeface="Times New Roman"/>
                <a:sym typeface="Times New Roman"/>
              </a:rPr>
              <a:t> PAEZ </a:t>
            </a:r>
            <a:r>
              <a:rPr b="0" i="0" lang="es" sz="2500" u="none" cap="none" strike="noStrike">
                <a:solidFill>
                  <a:srgbClr val="FFFFFF"/>
                </a:solidFill>
                <a:latin typeface="Times New Roman"/>
                <a:ea typeface="Times New Roman"/>
                <a:cs typeface="Times New Roman"/>
                <a:sym typeface="Times New Roman"/>
              </a:rPr>
              <a:t>                  </a:t>
            </a:r>
            <a:endParaRPr b="0" i="0" sz="2500" u="none" cap="none" strike="noStrike">
              <a:solidFill>
                <a:srgbClr val="FFFFFF"/>
              </a:solidFill>
              <a:latin typeface="Times New Roman"/>
              <a:ea typeface="Times New Roman"/>
              <a:cs typeface="Times New Roman"/>
              <a:sym typeface="Times New Roman"/>
            </a:endParaRPr>
          </a:p>
        </p:txBody>
      </p:sp>
      <p:sp>
        <p:nvSpPr>
          <p:cNvPr id="568" name="Google Shape;568;p26"/>
          <p:cNvSpPr txBox="1"/>
          <p:nvPr/>
        </p:nvSpPr>
        <p:spPr>
          <a:xfrm>
            <a:off x="4572000" y="1333875"/>
            <a:ext cx="3504600" cy="569400"/>
          </a:xfrm>
          <a:prstGeom prst="rect">
            <a:avLst/>
          </a:prstGeom>
          <a:noFill/>
          <a:ln>
            <a:noFill/>
          </a:ln>
        </p:spPr>
        <p:txBody>
          <a:bodyPr anchorCtr="0" anchor="t" bIns="91425" lIns="91425" spcFirstLastPara="1" rIns="91425" wrap="square" tIns="91425">
            <a:spAutoFit/>
          </a:bodyPr>
          <a:lstStyle/>
          <a:p>
            <a:pPr indent="-387350" lvl="0" marL="457200" marR="0" rtl="0" algn="ctr">
              <a:lnSpc>
                <a:spcPct val="100000"/>
              </a:lnSpc>
              <a:spcBef>
                <a:spcPts val="0"/>
              </a:spcBef>
              <a:spcAft>
                <a:spcPts val="0"/>
              </a:spcAft>
              <a:buClr>
                <a:schemeClr val="lt1"/>
              </a:buClr>
              <a:buSzPts val="2500"/>
              <a:buFont typeface="Times New Roman"/>
              <a:buChar char="●"/>
            </a:pPr>
            <a:r>
              <a:rPr b="0" i="0" lang="es" sz="2500" u="none" cap="none" strike="noStrike">
                <a:solidFill>
                  <a:schemeClr val="dk1"/>
                </a:solidFill>
                <a:latin typeface="Times New Roman"/>
                <a:ea typeface="Times New Roman"/>
                <a:cs typeface="Times New Roman"/>
                <a:sym typeface="Times New Roman"/>
              </a:rPr>
              <a:t>JOHANNA BUSTOS</a:t>
            </a:r>
            <a:r>
              <a:rPr b="0" i="0" lang="es" sz="2500" u="none" cap="none" strike="noStrike">
                <a:solidFill>
                  <a:schemeClr val="lt1"/>
                </a:solidFill>
                <a:latin typeface="Times New Roman"/>
                <a:ea typeface="Times New Roman"/>
                <a:cs typeface="Times New Roman"/>
                <a:sym typeface="Times New Roman"/>
              </a:rPr>
              <a:t> </a:t>
            </a:r>
            <a:endParaRPr b="0" i="0" sz="1400" u="none" cap="none" strike="noStrike">
              <a:solidFill>
                <a:srgbClr val="000000"/>
              </a:solidFill>
              <a:latin typeface="Lato"/>
              <a:ea typeface="Lato"/>
              <a:cs typeface="Lato"/>
              <a:sym typeface="Lato"/>
            </a:endParaRPr>
          </a:p>
        </p:txBody>
      </p:sp>
      <p:pic>
        <p:nvPicPr>
          <p:cNvPr id="569" name="Google Shape;569;p26"/>
          <p:cNvPicPr preferRelativeResize="0"/>
          <p:nvPr/>
        </p:nvPicPr>
        <p:blipFill rotWithShape="1">
          <a:blip r:embed="rId3">
            <a:alphaModFix/>
          </a:blip>
          <a:srcRect b="0" l="0" r="0" t="0"/>
          <a:stretch/>
        </p:blipFill>
        <p:spPr>
          <a:xfrm>
            <a:off x="959125" y="1345625"/>
            <a:ext cx="2875400" cy="2875400"/>
          </a:xfrm>
          <a:prstGeom prst="rect">
            <a:avLst/>
          </a:prstGeom>
          <a:noFill/>
          <a:ln>
            <a:noFill/>
          </a:ln>
        </p:spPr>
      </p:pic>
      <p:sp>
        <p:nvSpPr>
          <p:cNvPr id="570" name="Google Shape;570;p26"/>
          <p:cNvSpPr txBox="1"/>
          <p:nvPr/>
        </p:nvSpPr>
        <p:spPr>
          <a:xfrm>
            <a:off x="1346650" y="4029400"/>
            <a:ext cx="3272100" cy="354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1" i="0" lang="es" sz="1100" u="none" cap="none" strike="noStrike">
                <a:solidFill>
                  <a:schemeClr val="lt1"/>
                </a:solidFill>
                <a:uFill>
                  <a:noFill/>
                </a:uFill>
                <a:latin typeface="Times New Roman"/>
                <a:ea typeface="Times New Roman"/>
                <a:cs typeface="Times New Roman"/>
                <a:sym typeface="Times New Roman"/>
                <a:hlinkClick r:id="rId4">
                  <a:extLst>
                    <a:ext uri="{A12FA001-AC4F-418D-AE19-62706E023703}">
                      <ahyp:hlinkClr val="tx"/>
                    </a:ext>
                  </a:extLst>
                </a:hlinkClick>
              </a:rPr>
              <a:t>elizabethkrt</a:t>
            </a:r>
            <a:r>
              <a:rPr b="0" i="0" lang="es" sz="1100" u="none" cap="none" strike="noStrike">
                <a:solidFill>
                  <a:schemeClr val="lt1"/>
                </a:solidFill>
                <a:latin typeface="Times New Roman"/>
                <a:ea typeface="Times New Roman"/>
                <a:cs typeface="Times New Roman"/>
                <a:sym typeface="Times New Roman"/>
              </a:rPr>
              <a:t> ( </a:t>
            </a:r>
            <a:r>
              <a:rPr b="1" i="0" lang="es" sz="1100" u="none" cap="none" strike="noStrike">
                <a:solidFill>
                  <a:schemeClr val="lt1"/>
                </a:solidFill>
                <a:uFill>
                  <a:noFill/>
                </a:uFill>
                <a:latin typeface="Times New Roman"/>
                <a:ea typeface="Times New Roman"/>
                <a:cs typeface="Times New Roman"/>
                <a:sym typeface="Times New Roman"/>
                <a:hlinkClick r:id="rId5">
                  <a:extLst>
                    <a:ext uri="{A12FA001-AC4F-418D-AE19-62706E023703}">
                      <ahyp:hlinkClr val="tx"/>
                    </a:ext>
                  </a:extLst>
                </a:hlinkClick>
              </a:rPr>
              <a:t>28 noviembre, 2014</a:t>
            </a:r>
            <a:r>
              <a:rPr b="0" i="0" lang="es" sz="1100" u="none" cap="none" strike="noStrike">
                <a:solidFill>
                  <a:schemeClr val="lt1"/>
                </a:solidFill>
                <a:latin typeface="Times New Roman"/>
                <a:ea typeface="Times New Roman"/>
                <a:cs typeface="Times New Roman"/>
                <a:sym typeface="Times New Roman"/>
              </a:rPr>
              <a:t>)</a:t>
            </a:r>
            <a:endParaRPr b="0" i="0" sz="1100" u="none" cap="none" strike="noStrike">
              <a:solidFill>
                <a:schemeClr val="lt1"/>
              </a:solidFill>
              <a:latin typeface="Times New Roman"/>
              <a:ea typeface="Times New Roman"/>
              <a:cs typeface="Times New Roman"/>
              <a:sym typeface="Times New Roman"/>
            </a:endParaRPr>
          </a:p>
        </p:txBody>
      </p:sp>
      <p:sp>
        <p:nvSpPr>
          <p:cNvPr id="571" name="Google Shape;571;p26"/>
          <p:cNvSpPr txBox="1"/>
          <p:nvPr/>
        </p:nvSpPr>
        <p:spPr>
          <a:xfrm>
            <a:off x="2739075" y="347025"/>
            <a:ext cx="3842100" cy="6465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1" i="0" lang="es" sz="3000" u="none" cap="none" strike="noStrike">
                <a:solidFill>
                  <a:schemeClr val="dk1"/>
                </a:solidFill>
                <a:latin typeface="Times New Roman"/>
                <a:ea typeface="Times New Roman"/>
                <a:cs typeface="Times New Roman"/>
                <a:sym typeface="Times New Roman"/>
              </a:rPr>
              <a:t>INTEGRANTES</a:t>
            </a:r>
            <a:r>
              <a:rPr b="0" i="0" lang="es" sz="1400" u="none" cap="none" strike="noStrike">
                <a:solidFill>
                  <a:schemeClr val="dk1"/>
                </a:solidFill>
                <a:latin typeface="Times New Roman"/>
                <a:ea typeface="Times New Roman"/>
                <a:cs typeface="Times New Roman"/>
                <a:sym typeface="Times New Roman"/>
              </a:rPr>
              <a:t> </a:t>
            </a:r>
            <a:endParaRPr b="0" i="0" sz="1400" u="none" cap="none" strike="noStrike">
              <a:solidFill>
                <a:schemeClr val="dk1"/>
              </a:solidFill>
              <a:latin typeface="Lato"/>
              <a:ea typeface="Lato"/>
              <a:cs typeface="Lato"/>
              <a:sym typeface="Lato"/>
            </a:endParaRPr>
          </a:p>
        </p:txBody>
      </p:sp>
      <p:sp>
        <p:nvSpPr>
          <p:cNvPr id="572" name="Google Shape;572;p26"/>
          <p:cNvSpPr txBox="1"/>
          <p:nvPr/>
        </p:nvSpPr>
        <p:spPr>
          <a:xfrm>
            <a:off x="4572000" y="1883175"/>
            <a:ext cx="3713400" cy="569400"/>
          </a:xfrm>
          <a:prstGeom prst="rect">
            <a:avLst/>
          </a:prstGeom>
          <a:noFill/>
          <a:ln>
            <a:noFill/>
          </a:ln>
        </p:spPr>
        <p:txBody>
          <a:bodyPr anchorCtr="0" anchor="t" bIns="91425" lIns="91425" spcFirstLastPara="1" rIns="91425" wrap="square" tIns="91425">
            <a:spAutoFit/>
          </a:bodyPr>
          <a:lstStyle/>
          <a:p>
            <a:pPr indent="-387350" lvl="0" marL="457200" marR="0" rtl="0" algn="l">
              <a:lnSpc>
                <a:spcPct val="100000"/>
              </a:lnSpc>
              <a:spcBef>
                <a:spcPts val="0"/>
              </a:spcBef>
              <a:spcAft>
                <a:spcPts val="0"/>
              </a:spcAft>
              <a:buClr>
                <a:schemeClr val="dk1"/>
              </a:buClr>
              <a:buSzPts val="2500"/>
              <a:buFont typeface="Times New Roman"/>
              <a:buChar char="●"/>
            </a:pPr>
            <a:r>
              <a:rPr b="0" i="0" lang="es" sz="2500" u="none" cap="none" strike="noStrike">
                <a:solidFill>
                  <a:schemeClr val="dk1"/>
                </a:solidFill>
                <a:latin typeface="Times New Roman"/>
                <a:ea typeface="Times New Roman"/>
                <a:cs typeface="Times New Roman"/>
                <a:sym typeface="Times New Roman"/>
              </a:rPr>
              <a:t>ANDRES GONZALEZ</a:t>
            </a:r>
            <a:endParaRPr b="0" i="0" sz="1400" u="none" cap="none" strike="noStrike">
              <a:solidFill>
                <a:schemeClr val="dk1"/>
              </a:solidFill>
              <a:latin typeface="Lato"/>
              <a:ea typeface="Lato"/>
              <a:cs typeface="Lato"/>
              <a:sym typeface="Lato"/>
            </a:endParaRPr>
          </a:p>
        </p:txBody>
      </p:sp>
      <p:sp>
        <p:nvSpPr>
          <p:cNvPr id="573" name="Google Shape;573;p26"/>
          <p:cNvSpPr txBox="1"/>
          <p:nvPr/>
        </p:nvSpPr>
        <p:spPr>
          <a:xfrm>
            <a:off x="4572000" y="2492750"/>
            <a:ext cx="3670200" cy="569400"/>
          </a:xfrm>
          <a:prstGeom prst="rect">
            <a:avLst/>
          </a:prstGeom>
          <a:noFill/>
          <a:ln>
            <a:noFill/>
          </a:ln>
        </p:spPr>
        <p:txBody>
          <a:bodyPr anchorCtr="0" anchor="t" bIns="91425" lIns="91425" spcFirstLastPara="1" rIns="91425" wrap="square" tIns="91425">
            <a:spAutoFit/>
          </a:bodyPr>
          <a:lstStyle/>
          <a:p>
            <a:pPr indent="-387350" lvl="0" marL="457200" marR="0" rtl="0" algn="l">
              <a:lnSpc>
                <a:spcPct val="100000"/>
              </a:lnSpc>
              <a:spcBef>
                <a:spcPts val="0"/>
              </a:spcBef>
              <a:spcAft>
                <a:spcPts val="0"/>
              </a:spcAft>
              <a:buClr>
                <a:schemeClr val="lt1"/>
              </a:buClr>
              <a:buSzPts val="2500"/>
              <a:buFont typeface="Times New Roman"/>
              <a:buChar char="●"/>
            </a:pPr>
            <a:r>
              <a:rPr b="0" i="0" lang="es" sz="2500" u="none" cap="none" strike="noStrike">
                <a:solidFill>
                  <a:schemeClr val="dk1"/>
                </a:solidFill>
                <a:latin typeface="Times New Roman"/>
                <a:ea typeface="Times New Roman"/>
                <a:cs typeface="Times New Roman"/>
                <a:sym typeface="Times New Roman"/>
              </a:rPr>
              <a:t> KATALINA BURGOS</a:t>
            </a:r>
            <a:r>
              <a:rPr b="0" i="0" lang="es" sz="2500" u="none" cap="none" strike="noStrike">
                <a:solidFill>
                  <a:schemeClr val="lt1"/>
                </a:solidFill>
                <a:latin typeface="Times New Roman"/>
                <a:ea typeface="Times New Roman"/>
                <a:cs typeface="Times New Roman"/>
                <a:sym typeface="Times New Roman"/>
              </a:rPr>
              <a:t> </a:t>
            </a:r>
            <a:endParaRPr b="0" i="0" sz="1400" u="none" cap="none" strike="noStrike">
              <a:solidFill>
                <a:srgbClr val="000000"/>
              </a:solidFill>
              <a:latin typeface="Lato"/>
              <a:ea typeface="Lato"/>
              <a:cs typeface="Lato"/>
              <a:sym typeface="Lato"/>
            </a:endParaRPr>
          </a:p>
        </p:txBody>
      </p:sp>
      <p:sp>
        <p:nvSpPr>
          <p:cNvPr id="574" name="Google Shape;574;p26"/>
          <p:cNvSpPr txBox="1"/>
          <p:nvPr/>
        </p:nvSpPr>
        <p:spPr>
          <a:xfrm>
            <a:off x="4572000" y="3102325"/>
            <a:ext cx="4197900" cy="569400"/>
          </a:xfrm>
          <a:prstGeom prst="rect">
            <a:avLst/>
          </a:prstGeom>
          <a:noFill/>
          <a:ln>
            <a:noFill/>
          </a:ln>
        </p:spPr>
        <p:txBody>
          <a:bodyPr anchorCtr="0" anchor="t" bIns="91425" lIns="91425" spcFirstLastPara="1" rIns="91425" wrap="square" tIns="91425">
            <a:spAutoFit/>
          </a:bodyPr>
          <a:lstStyle/>
          <a:p>
            <a:pPr indent="-387350" lvl="0" marL="457200" marR="0" rtl="0" algn="l">
              <a:lnSpc>
                <a:spcPct val="100000"/>
              </a:lnSpc>
              <a:spcBef>
                <a:spcPts val="0"/>
              </a:spcBef>
              <a:spcAft>
                <a:spcPts val="0"/>
              </a:spcAft>
              <a:buClr>
                <a:schemeClr val="dk1"/>
              </a:buClr>
              <a:buSzPts val="2500"/>
              <a:buFont typeface="Times New Roman"/>
              <a:buChar char="●"/>
            </a:pPr>
            <a:r>
              <a:rPr b="0" i="0" lang="es" sz="2500" u="none" cap="none" strike="noStrike">
                <a:solidFill>
                  <a:schemeClr val="dk1"/>
                </a:solidFill>
                <a:latin typeface="Times New Roman"/>
                <a:ea typeface="Times New Roman"/>
                <a:cs typeface="Times New Roman"/>
                <a:sym typeface="Times New Roman"/>
              </a:rPr>
              <a:t>JOSEP BARRERO</a:t>
            </a:r>
            <a:endParaRPr b="0" i="0" sz="1400" u="none" cap="none" strike="noStrike">
              <a:solidFill>
                <a:schemeClr val="dk1"/>
              </a:solidFill>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9" name="Shape 639"/>
        <p:cNvGrpSpPr/>
        <p:nvPr/>
      </p:nvGrpSpPr>
      <p:grpSpPr>
        <a:xfrm>
          <a:off x="0" y="0"/>
          <a:ext cx="0" cy="0"/>
          <a:chOff x="0" y="0"/>
          <a:chExt cx="0" cy="0"/>
        </a:xfrm>
      </p:grpSpPr>
      <p:sp>
        <p:nvSpPr>
          <p:cNvPr id="640" name="Google Shape;640;p35"/>
          <p:cNvSpPr txBox="1"/>
          <p:nvPr>
            <p:ph idx="1" type="subTitle"/>
          </p:nvPr>
        </p:nvSpPr>
        <p:spPr>
          <a:xfrm>
            <a:off x="3546425" y="331325"/>
            <a:ext cx="5294700" cy="41109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1200"/>
              </a:spcBef>
              <a:spcAft>
                <a:spcPts val="0"/>
              </a:spcAft>
              <a:buSzPts val="1405"/>
              <a:buNone/>
            </a:pPr>
            <a:r>
              <a:rPr lang="es" sz="1600">
                <a:solidFill>
                  <a:srgbClr val="FFFFFF"/>
                </a:solidFill>
                <a:latin typeface="Arial"/>
                <a:ea typeface="Arial"/>
                <a:cs typeface="Arial"/>
                <a:sym typeface="Arial"/>
              </a:rPr>
              <a:t> </a:t>
            </a:r>
            <a:endParaRPr sz="1600">
              <a:solidFill>
                <a:srgbClr val="FFFFFF"/>
              </a:solidFill>
              <a:latin typeface="Arial"/>
              <a:ea typeface="Arial"/>
              <a:cs typeface="Arial"/>
              <a:sym typeface="Arial"/>
            </a:endParaRPr>
          </a:p>
          <a:p>
            <a:pPr indent="0" lvl="0" marL="0" rtl="0" algn="l">
              <a:lnSpc>
                <a:spcPct val="115000"/>
              </a:lnSpc>
              <a:spcBef>
                <a:spcPts val="1200"/>
              </a:spcBef>
              <a:spcAft>
                <a:spcPts val="0"/>
              </a:spcAft>
              <a:buSzPts val="1405"/>
              <a:buNone/>
            </a:pPr>
            <a:r>
              <a:rPr b="1" i="1" lang="es" sz="2100">
                <a:solidFill>
                  <a:srgbClr val="FFFFFF"/>
                </a:solidFill>
                <a:latin typeface="Arial"/>
                <a:ea typeface="Arial"/>
                <a:cs typeface="Arial"/>
                <a:sym typeface="Arial"/>
              </a:rPr>
              <a:t>   </a:t>
            </a:r>
            <a:r>
              <a:rPr b="1" lang="es" sz="2991">
                <a:solidFill>
                  <a:srgbClr val="FFFFFF"/>
                </a:solidFill>
                <a:latin typeface="Times New Roman"/>
                <a:ea typeface="Times New Roman"/>
                <a:cs typeface="Times New Roman"/>
                <a:sym typeface="Times New Roman"/>
              </a:rPr>
              <a:t>    </a:t>
            </a:r>
            <a:r>
              <a:rPr b="1" lang="es" sz="2991">
                <a:latin typeface="Times New Roman"/>
                <a:ea typeface="Times New Roman"/>
                <a:cs typeface="Times New Roman"/>
                <a:sym typeface="Times New Roman"/>
              </a:rPr>
              <a:t> </a:t>
            </a:r>
            <a:r>
              <a:rPr b="1" lang="es" sz="2500">
                <a:latin typeface="Times New Roman"/>
                <a:ea typeface="Times New Roman"/>
                <a:cs typeface="Times New Roman"/>
                <a:sym typeface="Times New Roman"/>
              </a:rPr>
              <a:t>OBJETIVO GENERAL</a:t>
            </a:r>
            <a:endParaRPr b="1" sz="2500">
              <a:latin typeface="Times New Roman"/>
              <a:ea typeface="Times New Roman"/>
              <a:cs typeface="Times New Roman"/>
              <a:sym typeface="Times New Roman"/>
            </a:endParaRPr>
          </a:p>
          <a:p>
            <a:pPr indent="0" lvl="0" marL="0" rtl="0" algn="l">
              <a:lnSpc>
                <a:spcPct val="115000"/>
              </a:lnSpc>
              <a:spcBef>
                <a:spcPts val="1200"/>
              </a:spcBef>
              <a:spcAft>
                <a:spcPts val="0"/>
              </a:spcAft>
              <a:buSzPts val="1405"/>
              <a:buNone/>
            </a:pPr>
            <a:r>
              <a:rPr lang="es" sz="1800">
                <a:solidFill>
                  <a:srgbClr val="FFFFFF"/>
                </a:solidFill>
                <a:latin typeface="Times New Roman"/>
                <a:ea typeface="Times New Roman"/>
                <a:cs typeface="Times New Roman"/>
                <a:sym typeface="Times New Roman"/>
              </a:rPr>
              <a:t>Este proyecto busca MEJORAR la seguridad de la institución para lo que respecta en el ingreso al plantel educativo, dando control en la entrada de </a:t>
            </a:r>
            <a:r>
              <a:rPr lang="es" sz="1800">
                <a:solidFill>
                  <a:schemeClr val="lt1"/>
                </a:solidFill>
                <a:latin typeface="Times New Roman"/>
                <a:ea typeface="Times New Roman"/>
                <a:cs typeface="Times New Roman"/>
                <a:sym typeface="Times New Roman"/>
              </a:rPr>
              <a:t>directivos</a:t>
            </a:r>
            <a:r>
              <a:rPr lang="es" sz="1800">
                <a:latin typeface="Times New Roman"/>
                <a:ea typeface="Times New Roman"/>
                <a:cs typeface="Times New Roman"/>
                <a:sym typeface="Times New Roman"/>
              </a:rPr>
              <a:t> </a:t>
            </a:r>
            <a:r>
              <a:rPr lang="es" sz="1800">
                <a:solidFill>
                  <a:srgbClr val="FFFFFF"/>
                </a:solidFill>
                <a:latin typeface="Times New Roman"/>
                <a:ea typeface="Times New Roman"/>
                <a:cs typeface="Times New Roman"/>
                <a:sym typeface="Times New Roman"/>
              </a:rPr>
              <a:t>y a su vez en el ingreso masivo de estudiantes con eficiencia y respaldo de datos gráficos. A su vez, registrando los horarios de atención en secretaría, el ingreso de acudientes o personas ajenas a la institución.</a:t>
            </a:r>
            <a:endParaRPr b="1" i="1" sz="1800"/>
          </a:p>
          <a:p>
            <a:pPr indent="0" lvl="0" marL="0" rtl="0" algn="l">
              <a:lnSpc>
                <a:spcPct val="100000"/>
              </a:lnSpc>
              <a:spcBef>
                <a:spcPts val="0"/>
              </a:spcBef>
              <a:spcAft>
                <a:spcPts val="0"/>
              </a:spcAft>
              <a:buSzPts val="1405"/>
              <a:buNone/>
            </a:pPr>
            <a:r>
              <a:rPr lang="es"/>
              <a:t> </a:t>
            </a:r>
            <a:endParaRPr/>
          </a:p>
        </p:txBody>
      </p:sp>
      <p:pic>
        <p:nvPicPr>
          <p:cNvPr id="641" name="Google Shape;641;p35"/>
          <p:cNvPicPr preferRelativeResize="0"/>
          <p:nvPr/>
        </p:nvPicPr>
        <p:blipFill rotWithShape="1">
          <a:blip r:embed="rId3">
            <a:alphaModFix amt="51000"/>
          </a:blip>
          <a:srcRect b="0" l="0" r="0" t="0"/>
          <a:stretch/>
        </p:blipFill>
        <p:spPr>
          <a:xfrm>
            <a:off x="528450" y="903375"/>
            <a:ext cx="2575925" cy="2966800"/>
          </a:xfrm>
          <a:prstGeom prst="rect">
            <a:avLst/>
          </a:prstGeom>
          <a:noFill/>
          <a:ln>
            <a:noFill/>
          </a:ln>
        </p:spPr>
      </p:pic>
      <p:sp>
        <p:nvSpPr>
          <p:cNvPr id="642" name="Google Shape;642;p35"/>
          <p:cNvSpPr txBox="1"/>
          <p:nvPr/>
        </p:nvSpPr>
        <p:spPr>
          <a:xfrm>
            <a:off x="340550" y="3894500"/>
            <a:ext cx="29592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100">
                <a:solidFill>
                  <a:schemeClr val="lt1"/>
                </a:solidFill>
              </a:rPr>
              <a:t>(“Title: OBJETIVO DE APRENDIZAJE”, s/f)</a:t>
            </a:r>
            <a:endParaRPr sz="1300">
              <a:solidFill>
                <a:schemeClr val="lt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6" name="Shape 646"/>
        <p:cNvGrpSpPr/>
        <p:nvPr/>
      </p:nvGrpSpPr>
      <p:grpSpPr>
        <a:xfrm>
          <a:off x="0" y="0"/>
          <a:ext cx="0" cy="0"/>
          <a:chOff x="0" y="0"/>
          <a:chExt cx="0" cy="0"/>
        </a:xfrm>
      </p:grpSpPr>
      <p:sp>
        <p:nvSpPr>
          <p:cNvPr id="647" name="Google Shape;647;p36"/>
          <p:cNvSpPr txBox="1"/>
          <p:nvPr>
            <p:ph type="ctrTitle"/>
          </p:nvPr>
        </p:nvSpPr>
        <p:spPr>
          <a:xfrm>
            <a:off x="720000" y="352301"/>
            <a:ext cx="4079700" cy="939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2800"/>
              <a:buFont typeface="Arial"/>
              <a:buNone/>
            </a:pPr>
            <a:r>
              <a:rPr b="1" lang="es" sz="2500">
                <a:latin typeface="Times New Roman"/>
                <a:ea typeface="Times New Roman"/>
                <a:cs typeface="Times New Roman"/>
                <a:sym typeface="Times New Roman"/>
              </a:rPr>
              <a:t>OBJETIVO ESPECÍFICO </a:t>
            </a:r>
            <a:endParaRPr b="1"/>
          </a:p>
        </p:txBody>
      </p:sp>
      <p:sp>
        <p:nvSpPr>
          <p:cNvPr id="648" name="Google Shape;648;p36"/>
          <p:cNvSpPr txBox="1"/>
          <p:nvPr>
            <p:ph idx="1" type="subTitle"/>
          </p:nvPr>
        </p:nvSpPr>
        <p:spPr>
          <a:xfrm>
            <a:off x="720000" y="1291900"/>
            <a:ext cx="5339400" cy="3440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s" sz="2000">
                <a:latin typeface="Times New Roman"/>
                <a:ea typeface="Times New Roman"/>
                <a:cs typeface="Times New Roman"/>
                <a:sym typeface="Times New Roman"/>
              </a:rPr>
              <a:t>1-</a:t>
            </a:r>
            <a:r>
              <a:rPr lang="es" sz="2000">
                <a:solidFill>
                  <a:schemeClr val="lt1"/>
                </a:solidFill>
                <a:latin typeface="Times New Roman"/>
                <a:ea typeface="Times New Roman"/>
                <a:cs typeface="Times New Roman"/>
                <a:sym typeface="Times New Roman"/>
              </a:rPr>
              <a:t>Gestionar un ingreso a la institución seguro y eficiente recortando tareas. </a:t>
            </a:r>
            <a:endParaRPr sz="2000">
              <a:solidFill>
                <a:schemeClr val="lt1"/>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s" sz="2000">
                <a:latin typeface="Times New Roman"/>
                <a:ea typeface="Times New Roman"/>
                <a:cs typeface="Times New Roman"/>
                <a:sym typeface="Times New Roman"/>
              </a:rPr>
              <a:t>2-</a:t>
            </a:r>
            <a:r>
              <a:rPr lang="es" sz="2000">
                <a:solidFill>
                  <a:schemeClr val="lt1"/>
                </a:solidFill>
                <a:latin typeface="Times New Roman"/>
                <a:ea typeface="Times New Roman"/>
                <a:cs typeface="Times New Roman"/>
                <a:sym typeface="Times New Roman"/>
              </a:rPr>
              <a:t>Obtener base de datos para tener un sistema cerrado de las personas pertenecientes a la institución , a su vez identificar visitantes. </a:t>
            </a:r>
            <a:endParaRPr sz="2000">
              <a:solidFill>
                <a:schemeClr val="lt1"/>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s" sz="2000">
                <a:latin typeface="Times New Roman"/>
                <a:ea typeface="Times New Roman"/>
                <a:cs typeface="Times New Roman"/>
                <a:sym typeface="Times New Roman"/>
              </a:rPr>
              <a:t>3-</a:t>
            </a:r>
            <a:r>
              <a:rPr lang="es" sz="2000">
                <a:solidFill>
                  <a:schemeClr val="lt1"/>
                </a:solidFill>
                <a:latin typeface="Times New Roman"/>
                <a:ea typeface="Times New Roman"/>
                <a:cs typeface="Times New Roman"/>
                <a:sym typeface="Times New Roman"/>
              </a:rPr>
              <a:t>Prevenir y minimizar las aglomeraciones.</a:t>
            </a:r>
            <a:endParaRPr sz="2000">
              <a:solidFill>
                <a:schemeClr val="lt1"/>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s" sz="2000">
                <a:latin typeface="Times New Roman"/>
                <a:ea typeface="Times New Roman"/>
                <a:cs typeface="Times New Roman"/>
                <a:sym typeface="Times New Roman"/>
              </a:rPr>
              <a:t>4-</a:t>
            </a:r>
            <a:r>
              <a:rPr lang="es" sz="2000">
                <a:solidFill>
                  <a:schemeClr val="lt1"/>
                </a:solidFill>
                <a:latin typeface="Times New Roman"/>
                <a:ea typeface="Times New Roman"/>
                <a:cs typeface="Times New Roman"/>
                <a:sym typeface="Times New Roman"/>
              </a:rPr>
              <a:t>Prevenir la probabilidad de accidentalidad.</a:t>
            </a:r>
            <a:endParaRPr sz="2000">
              <a:solidFill>
                <a:schemeClr val="lt1"/>
              </a:solidFill>
            </a:endParaRPr>
          </a:p>
        </p:txBody>
      </p:sp>
      <p:pic>
        <p:nvPicPr>
          <p:cNvPr id="649" name="Google Shape;649;p36"/>
          <p:cNvPicPr preferRelativeResize="0"/>
          <p:nvPr/>
        </p:nvPicPr>
        <p:blipFill>
          <a:blip r:embed="rId3">
            <a:alphaModFix/>
          </a:blip>
          <a:stretch>
            <a:fillRect/>
          </a:stretch>
        </p:blipFill>
        <p:spPr>
          <a:xfrm>
            <a:off x="5694100" y="1394825"/>
            <a:ext cx="2972350" cy="2503900"/>
          </a:xfrm>
          <a:prstGeom prst="rect">
            <a:avLst/>
          </a:prstGeom>
          <a:noFill/>
          <a:ln>
            <a:noFill/>
          </a:ln>
        </p:spPr>
      </p:pic>
      <p:sp>
        <p:nvSpPr>
          <p:cNvPr id="650" name="Google Shape;650;p36"/>
          <p:cNvSpPr txBox="1"/>
          <p:nvPr/>
        </p:nvSpPr>
        <p:spPr>
          <a:xfrm>
            <a:off x="6497650" y="3898725"/>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200">
                <a:solidFill>
                  <a:schemeClr val="lt1"/>
                </a:solidFill>
              </a:rPr>
              <a:t>(Sofía, 2019)</a:t>
            </a:r>
            <a:endParaRPr>
              <a:solidFill>
                <a:schemeClr val="lt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4" name="Shape 654"/>
        <p:cNvGrpSpPr/>
        <p:nvPr/>
      </p:nvGrpSpPr>
      <p:grpSpPr>
        <a:xfrm>
          <a:off x="0" y="0"/>
          <a:ext cx="0" cy="0"/>
          <a:chOff x="0" y="0"/>
          <a:chExt cx="0" cy="0"/>
        </a:xfrm>
      </p:grpSpPr>
      <p:sp>
        <p:nvSpPr>
          <p:cNvPr id="655" name="Google Shape;655;p37"/>
          <p:cNvSpPr txBox="1"/>
          <p:nvPr>
            <p:ph type="ctrTitle"/>
          </p:nvPr>
        </p:nvSpPr>
        <p:spPr>
          <a:xfrm>
            <a:off x="804300" y="305325"/>
            <a:ext cx="7535400" cy="123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2800"/>
              <a:buFont typeface="Arial"/>
              <a:buNone/>
            </a:pPr>
            <a:r>
              <a:rPr b="1" lang="es" sz="2600">
                <a:latin typeface="Times New Roman"/>
                <a:ea typeface="Times New Roman"/>
                <a:cs typeface="Times New Roman"/>
                <a:sym typeface="Times New Roman"/>
              </a:rPr>
              <a:t>ALCANCE</a:t>
            </a:r>
            <a:endParaRPr sz="4900"/>
          </a:p>
        </p:txBody>
      </p:sp>
      <p:sp>
        <p:nvSpPr>
          <p:cNvPr id="656" name="Google Shape;656;p37"/>
          <p:cNvSpPr txBox="1"/>
          <p:nvPr>
            <p:ph idx="1" type="subTitle"/>
          </p:nvPr>
        </p:nvSpPr>
        <p:spPr>
          <a:xfrm>
            <a:off x="1244775" y="1233025"/>
            <a:ext cx="7010700" cy="30069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lt1"/>
              </a:buClr>
              <a:buSzPts val="1300"/>
              <a:buFont typeface="Lato"/>
              <a:buNone/>
            </a:pPr>
            <a:r>
              <a:rPr lang="es">
                <a:solidFill>
                  <a:schemeClr val="lt1"/>
                </a:solidFill>
                <a:latin typeface="Times New Roman"/>
                <a:ea typeface="Times New Roman"/>
                <a:cs typeface="Times New Roman"/>
                <a:sym typeface="Times New Roman"/>
              </a:rPr>
              <a:t>Este proyecto se determinará y enfocará en la seguridad y registro del ingreso a la institución, tanto como para estudiantes y directivos, a su vez creará un archivo distinto para el registro de ingreso de acudientes o personas ajenas a la institución cuyo fin de ingreso sea el dirigirse a secretaría para trámites o documentos o coordinación. se implementará por medio de un torniquete de lector QR y una cámara de reconocimiento facial enlazados a una base de datos la cual contendrá en el caso de los estudiantes la información implementada en  el carnet estudiantil y a los directivos con la información interna con la que cuente el plantel a la hora de incorporar personal a la institución (hoja de vida ).</a:t>
            </a:r>
            <a:endParaRPr>
              <a:solidFill>
                <a:schemeClr val="lt1"/>
              </a:solidFill>
              <a:latin typeface="Times New Roman"/>
              <a:ea typeface="Times New Roman"/>
              <a:cs typeface="Times New Roman"/>
              <a:sym typeface="Times New Roman"/>
            </a:endParaRPr>
          </a:p>
          <a:p>
            <a:pPr indent="0" lvl="0" marL="0" rtl="0" algn="l">
              <a:lnSpc>
                <a:spcPct val="115000"/>
              </a:lnSpc>
              <a:spcBef>
                <a:spcPts val="1200"/>
              </a:spcBef>
              <a:spcAft>
                <a:spcPts val="0"/>
              </a:spcAft>
              <a:buClr>
                <a:schemeClr val="lt1"/>
              </a:buClr>
              <a:buSzPts val="1300"/>
              <a:buFont typeface="Lato"/>
              <a:buNone/>
            </a:pPr>
            <a:r>
              <a:t/>
            </a:r>
            <a:endParaRPr>
              <a:solidFill>
                <a:schemeClr val="lt1"/>
              </a:solidFill>
              <a:latin typeface="Times New Roman"/>
              <a:ea typeface="Times New Roman"/>
              <a:cs typeface="Times New Roman"/>
              <a:sym typeface="Times New Roman"/>
            </a:endParaRPr>
          </a:p>
          <a:p>
            <a:pPr indent="0" lvl="0" marL="0" rtl="0" algn="l">
              <a:spcBef>
                <a:spcPts val="120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0" name="Shape 660"/>
        <p:cNvGrpSpPr/>
        <p:nvPr/>
      </p:nvGrpSpPr>
      <p:grpSpPr>
        <a:xfrm>
          <a:off x="0" y="0"/>
          <a:ext cx="0" cy="0"/>
          <a:chOff x="0" y="0"/>
          <a:chExt cx="0" cy="0"/>
        </a:xfrm>
      </p:grpSpPr>
      <p:sp>
        <p:nvSpPr>
          <p:cNvPr id="661" name="Google Shape;661;p38"/>
          <p:cNvSpPr txBox="1"/>
          <p:nvPr>
            <p:ph type="ctrTitle"/>
          </p:nvPr>
        </p:nvSpPr>
        <p:spPr>
          <a:xfrm>
            <a:off x="1268250" y="469725"/>
            <a:ext cx="6916800" cy="1961100"/>
          </a:xfrm>
          <a:prstGeom prst="rect">
            <a:avLst/>
          </a:prstGeom>
        </p:spPr>
        <p:txBody>
          <a:bodyPr anchorCtr="0" anchor="ctr" bIns="91425" lIns="91425" spcFirstLastPara="1" rIns="91425" wrap="square" tIns="91425">
            <a:noAutofit/>
          </a:bodyPr>
          <a:lstStyle/>
          <a:p>
            <a:pPr indent="0" lvl="0" marL="0" rtl="0" algn="just">
              <a:lnSpc>
                <a:spcPct val="115000"/>
              </a:lnSpc>
              <a:spcBef>
                <a:spcPts val="0"/>
              </a:spcBef>
              <a:spcAft>
                <a:spcPts val="0"/>
              </a:spcAft>
              <a:buClr>
                <a:srgbClr val="000000"/>
              </a:buClr>
              <a:buSzPts val="2800"/>
              <a:buFont typeface="Arial"/>
              <a:buNone/>
            </a:pPr>
            <a:r>
              <a:rPr lang="es" sz="1800">
                <a:solidFill>
                  <a:schemeClr val="lt1"/>
                </a:solidFill>
                <a:latin typeface="Times New Roman"/>
                <a:ea typeface="Times New Roman"/>
                <a:cs typeface="Times New Roman"/>
                <a:sym typeface="Times New Roman"/>
              </a:rPr>
              <a:t>En el caso de directivos el sistema solo revelará información que no comprometa la privacidad del el individuo enfocado únicamente en nombre, foto facial, estatura, EPS, y su estado en la institución el cual se representa de dos manera (ACTIVO o INACTIVO)</a:t>
            </a:r>
            <a:r>
              <a:rPr lang="es" sz="1800">
                <a:solidFill>
                  <a:srgbClr val="000000"/>
                </a:solidFill>
                <a:latin typeface="Times New Roman"/>
                <a:ea typeface="Times New Roman"/>
                <a:cs typeface="Times New Roman"/>
                <a:sym typeface="Times New Roman"/>
              </a:rPr>
              <a:t> </a:t>
            </a:r>
            <a:endParaRPr/>
          </a:p>
        </p:txBody>
      </p:sp>
      <p:pic>
        <p:nvPicPr>
          <p:cNvPr id="662" name="Google Shape;662;p38"/>
          <p:cNvPicPr preferRelativeResize="0"/>
          <p:nvPr/>
        </p:nvPicPr>
        <p:blipFill>
          <a:blip r:embed="rId3">
            <a:alphaModFix/>
          </a:blip>
          <a:stretch>
            <a:fillRect/>
          </a:stretch>
        </p:blipFill>
        <p:spPr>
          <a:xfrm>
            <a:off x="2771375" y="2313375"/>
            <a:ext cx="3394575" cy="2066576"/>
          </a:xfrm>
          <a:prstGeom prst="rect">
            <a:avLst/>
          </a:prstGeom>
          <a:noFill/>
          <a:ln>
            <a:noFill/>
          </a:ln>
        </p:spPr>
      </p:pic>
      <p:sp>
        <p:nvSpPr>
          <p:cNvPr id="663" name="Google Shape;663;p38"/>
          <p:cNvSpPr txBox="1"/>
          <p:nvPr/>
        </p:nvSpPr>
        <p:spPr>
          <a:xfrm>
            <a:off x="3840000" y="4568075"/>
            <a:ext cx="2196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200">
                <a:solidFill>
                  <a:schemeClr val="lt1"/>
                </a:solidFill>
              </a:rPr>
              <a:t>(ubjonline, 2017)</a:t>
            </a:r>
            <a:endParaRPr>
              <a:solidFill>
                <a:schemeClr val="lt1"/>
              </a:solidFill>
              <a:latin typeface="Roboto"/>
              <a:ea typeface="Roboto"/>
              <a:cs typeface="Roboto"/>
              <a:sym typeface="Robo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7" name="Shape 667"/>
        <p:cNvGrpSpPr/>
        <p:nvPr/>
      </p:nvGrpSpPr>
      <p:grpSpPr>
        <a:xfrm>
          <a:off x="0" y="0"/>
          <a:ext cx="0" cy="0"/>
          <a:chOff x="0" y="0"/>
          <a:chExt cx="0" cy="0"/>
        </a:xfrm>
      </p:grpSpPr>
      <p:sp>
        <p:nvSpPr>
          <p:cNvPr id="668" name="Google Shape;668;p39"/>
          <p:cNvSpPr txBox="1"/>
          <p:nvPr>
            <p:ph type="ctrTitle"/>
          </p:nvPr>
        </p:nvSpPr>
        <p:spPr>
          <a:xfrm>
            <a:off x="3070525" y="974675"/>
            <a:ext cx="5243700" cy="335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800"/>
              <a:buFont typeface="Arial"/>
              <a:buNone/>
            </a:pPr>
            <a:r>
              <a:rPr lang="es" sz="1800">
                <a:solidFill>
                  <a:schemeClr val="lt1"/>
                </a:solidFill>
                <a:latin typeface="Times New Roman"/>
                <a:ea typeface="Times New Roman"/>
                <a:cs typeface="Times New Roman"/>
                <a:sym typeface="Times New Roman"/>
              </a:rPr>
              <a:t>El sistema identificará al individuo y lo clasificará entre las variables (docentes, estudiantes, personal de servicios generales y vigilancia) una vez el sistema determine la variable a la que pertenece tomará una captura del individuo la cual almacenará y registrará la hora de ingreso y el cumplimiento de normas (esto únicamente en el caso de estudiantes) después de ello el proceso finalizará y continuará.</a:t>
            </a:r>
            <a:endParaRPr>
              <a:solidFill>
                <a:schemeClr val="lt1"/>
              </a:solidFill>
            </a:endParaRPr>
          </a:p>
        </p:txBody>
      </p:sp>
      <p:sp>
        <p:nvSpPr>
          <p:cNvPr id="669" name="Google Shape;669;p39"/>
          <p:cNvSpPr txBox="1"/>
          <p:nvPr>
            <p:ph idx="1" type="subTitle"/>
          </p:nvPr>
        </p:nvSpPr>
        <p:spPr>
          <a:xfrm>
            <a:off x="918925" y="3829325"/>
            <a:ext cx="2151600" cy="73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400">
                <a:solidFill>
                  <a:schemeClr val="lt1"/>
                </a:solidFill>
              </a:rPr>
              <a:t>(M</a:t>
            </a:r>
            <a:r>
              <a:rPr lang="es" sz="1400">
                <a:solidFill>
                  <a:schemeClr val="lt1"/>
                </a:solidFill>
              </a:rPr>
              <a:t>artinez,2017)</a:t>
            </a:r>
            <a:endParaRPr>
              <a:solidFill>
                <a:schemeClr val="lt1"/>
              </a:solidFill>
            </a:endParaRPr>
          </a:p>
        </p:txBody>
      </p:sp>
      <p:pic>
        <p:nvPicPr>
          <p:cNvPr id="670" name="Google Shape;670;p39"/>
          <p:cNvPicPr preferRelativeResize="0"/>
          <p:nvPr/>
        </p:nvPicPr>
        <p:blipFill>
          <a:blip r:embed="rId3">
            <a:alphaModFix/>
          </a:blip>
          <a:stretch>
            <a:fillRect/>
          </a:stretch>
        </p:blipFill>
        <p:spPr>
          <a:xfrm>
            <a:off x="720713" y="1320700"/>
            <a:ext cx="2151575" cy="2438400"/>
          </a:xfrm>
          <a:prstGeom prst="rect">
            <a:avLst/>
          </a:prstGeom>
          <a:noFill/>
          <a:ln>
            <a:noFill/>
          </a:ln>
        </p:spPr>
      </p:pic>
      <p:sp>
        <p:nvSpPr>
          <p:cNvPr id="671" name="Google Shape;671;p39"/>
          <p:cNvSpPr txBox="1"/>
          <p:nvPr/>
        </p:nvSpPr>
        <p:spPr>
          <a:xfrm>
            <a:off x="1976275" y="681100"/>
            <a:ext cx="6447000" cy="569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s" sz="2500">
                <a:solidFill>
                  <a:schemeClr val="dk1"/>
                </a:solidFill>
                <a:latin typeface="Times New Roman"/>
                <a:ea typeface="Times New Roman"/>
                <a:cs typeface="Times New Roman"/>
                <a:sym typeface="Times New Roman"/>
              </a:rPr>
              <a:t>LIMITACIÓN</a:t>
            </a:r>
            <a:endParaRPr sz="300">
              <a:solidFill>
                <a:schemeClr val="dk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5" name="Shape 675"/>
        <p:cNvGrpSpPr/>
        <p:nvPr/>
      </p:nvGrpSpPr>
      <p:grpSpPr>
        <a:xfrm>
          <a:off x="0" y="0"/>
          <a:ext cx="0" cy="0"/>
          <a:chOff x="0" y="0"/>
          <a:chExt cx="0" cy="0"/>
        </a:xfrm>
      </p:grpSpPr>
      <p:sp>
        <p:nvSpPr>
          <p:cNvPr id="676" name="Google Shape;676;p40"/>
          <p:cNvSpPr txBox="1"/>
          <p:nvPr>
            <p:ph type="ctrTitle"/>
          </p:nvPr>
        </p:nvSpPr>
        <p:spPr>
          <a:xfrm>
            <a:off x="557950" y="913900"/>
            <a:ext cx="6062700" cy="5541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77777"/>
              <a:buNone/>
            </a:pPr>
            <a:r>
              <a:rPr b="1" lang="es" sz="2500">
                <a:latin typeface="Times New Roman"/>
                <a:ea typeface="Times New Roman"/>
                <a:cs typeface="Times New Roman"/>
                <a:sym typeface="Times New Roman"/>
              </a:rPr>
              <a:t>TECNICAS DE RECOLECCION DE DATOS </a:t>
            </a:r>
            <a:endParaRPr b="1" sz="2500">
              <a:latin typeface="Times New Roman"/>
              <a:ea typeface="Times New Roman"/>
              <a:cs typeface="Times New Roman"/>
              <a:sym typeface="Times New Roman"/>
            </a:endParaRPr>
          </a:p>
        </p:txBody>
      </p:sp>
      <p:sp>
        <p:nvSpPr>
          <p:cNvPr id="677" name="Google Shape;677;p40"/>
          <p:cNvSpPr txBox="1"/>
          <p:nvPr>
            <p:ph idx="1" type="subTitle"/>
          </p:nvPr>
        </p:nvSpPr>
        <p:spPr>
          <a:xfrm>
            <a:off x="557950" y="1747875"/>
            <a:ext cx="5290200" cy="640200"/>
          </a:xfrm>
          <a:prstGeom prst="rect">
            <a:avLst/>
          </a:prstGeom>
          <a:noFill/>
          <a:ln>
            <a:noFill/>
          </a:ln>
        </p:spPr>
        <p:txBody>
          <a:bodyPr anchorCtr="0" anchor="t" bIns="91425" lIns="91425" spcFirstLastPara="1" rIns="91425" wrap="square" tIns="91425">
            <a:noAutofit/>
          </a:bodyPr>
          <a:lstStyle/>
          <a:p>
            <a:pPr indent="0" lvl="0" marL="0" rtl="0" algn="just">
              <a:lnSpc>
                <a:spcPct val="100000"/>
              </a:lnSpc>
              <a:spcBef>
                <a:spcPts val="0"/>
              </a:spcBef>
              <a:spcAft>
                <a:spcPts val="0"/>
              </a:spcAft>
              <a:buSzPts val="1300"/>
              <a:buNone/>
            </a:pPr>
            <a:r>
              <a:rPr lang="es">
                <a:solidFill>
                  <a:schemeClr val="lt1"/>
                </a:solidFill>
                <a:latin typeface="Times New Roman"/>
                <a:ea typeface="Times New Roman"/>
                <a:cs typeface="Times New Roman"/>
                <a:sym typeface="Times New Roman"/>
              </a:rPr>
              <a:t>La encuesta ha sido la técnica de recolección de datos escogida de manera inicial para recolectar información de fuente primaria. Hemos definido encuestar al coordinador y algunos docentes de forma inicial paso</a:t>
            </a:r>
            <a:r>
              <a:rPr lang="es" sz="1100">
                <a:solidFill>
                  <a:srgbClr val="000000"/>
                </a:solidFill>
                <a:latin typeface="Arial"/>
                <a:ea typeface="Arial"/>
                <a:cs typeface="Arial"/>
                <a:sym typeface="Arial"/>
              </a:rPr>
              <a:t>. </a:t>
            </a:r>
            <a:endParaRPr>
              <a:solidFill>
                <a:schemeClr val="lt1"/>
              </a:solidFill>
              <a:latin typeface="Times New Roman"/>
              <a:ea typeface="Times New Roman"/>
              <a:cs typeface="Times New Roman"/>
              <a:sym typeface="Times New Roman"/>
            </a:endParaRPr>
          </a:p>
        </p:txBody>
      </p:sp>
      <p:sp>
        <p:nvSpPr>
          <p:cNvPr id="678" name="Google Shape;678;p40"/>
          <p:cNvSpPr txBox="1"/>
          <p:nvPr/>
        </p:nvSpPr>
        <p:spPr>
          <a:xfrm>
            <a:off x="557950" y="3158900"/>
            <a:ext cx="5520600" cy="1308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900"/>
              <a:buFont typeface="Arial"/>
              <a:buNone/>
            </a:pPr>
            <a:r>
              <a:rPr lang="es" sz="1800">
                <a:solidFill>
                  <a:schemeClr val="lt1"/>
                </a:solidFill>
                <a:latin typeface="Calibri"/>
                <a:ea typeface="Calibri"/>
                <a:cs typeface="Calibri"/>
                <a:sym typeface="Calibri"/>
              </a:rPr>
              <a:t>Encuesta: consiste en recopilar información sobre un tema específico con preguntas estructuradas y en su gran mayoría de carácter cerradas.  </a:t>
            </a:r>
            <a:endParaRPr b="0" i="0" sz="18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FFFFFF"/>
              </a:solidFill>
              <a:latin typeface="Times New Roman"/>
              <a:ea typeface="Times New Roman"/>
              <a:cs typeface="Times New Roman"/>
              <a:sym typeface="Times New Roman"/>
            </a:endParaRPr>
          </a:p>
        </p:txBody>
      </p:sp>
      <p:pic>
        <p:nvPicPr>
          <p:cNvPr id="679" name="Google Shape;679;p40"/>
          <p:cNvPicPr preferRelativeResize="0"/>
          <p:nvPr/>
        </p:nvPicPr>
        <p:blipFill rotWithShape="1">
          <a:blip r:embed="rId3">
            <a:alphaModFix/>
          </a:blip>
          <a:srcRect b="0" l="0" r="0" t="0"/>
          <a:stretch/>
        </p:blipFill>
        <p:spPr>
          <a:xfrm>
            <a:off x="5918550" y="822025"/>
            <a:ext cx="3079050" cy="2712401"/>
          </a:xfrm>
          <a:prstGeom prst="rect">
            <a:avLst/>
          </a:prstGeom>
          <a:noFill/>
          <a:ln>
            <a:noFill/>
          </a:ln>
        </p:spPr>
      </p:pic>
      <p:sp>
        <p:nvSpPr>
          <p:cNvPr id="680" name="Google Shape;680;p40"/>
          <p:cNvSpPr txBox="1"/>
          <p:nvPr/>
        </p:nvSpPr>
        <p:spPr>
          <a:xfrm>
            <a:off x="6564425" y="3534425"/>
            <a:ext cx="2579700" cy="554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900"/>
              <a:buFont typeface="Arial"/>
              <a:buNone/>
            </a:pPr>
            <a:r>
              <a:rPr lang="es" sz="1200">
                <a:solidFill>
                  <a:schemeClr val="lt1"/>
                </a:solidFill>
              </a:rPr>
              <a:t>(“Title: Que es un modelo de encuesta”, s/f)</a:t>
            </a:r>
            <a:r>
              <a:rPr b="0" i="0" lang="es" sz="900" u="none" cap="none" strike="noStrike">
                <a:solidFill>
                  <a:schemeClr val="lt1"/>
                </a:solidFill>
                <a:latin typeface="Lato"/>
                <a:ea typeface="Lato"/>
                <a:cs typeface="Lato"/>
                <a:sym typeface="Lato"/>
              </a:rPr>
              <a:t> </a:t>
            </a:r>
            <a:endParaRPr b="0" i="0" sz="900" u="none" cap="none" strike="noStrike">
              <a:solidFill>
                <a:schemeClr val="lt1"/>
              </a:solidFill>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4" name="Shape 684"/>
        <p:cNvGrpSpPr/>
        <p:nvPr/>
      </p:nvGrpSpPr>
      <p:grpSpPr>
        <a:xfrm>
          <a:off x="0" y="0"/>
          <a:ext cx="0" cy="0"/>
          <a:chOff x="0" y="0"/>
          <a:chExt cx="0" cy="0"/>
        </a:xfrm>
      </p:grpSpPr>
      <p:sp>
        <p:nvSpPr>
          <p:cNvPr id="685" name="Google Shape;685;p41"/>
          <p:cNvSpPr txBox="1"/>
          <p:nvPr>
            <p:ph idx="1" type="subTitle"/>
          </p:nvPr>
        </p:nvSpPr>
        <p:spPr>
          <a:xfrm>
            <a:off x="4180550" y="211375"/>
            <a:ext cx="4568100" cy="6663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300"/>
              <a:buNone/>
            </a:pPr>
            <a:r>
              <a:rPr lang="es"/>
              <a:t>  </a:t>
            </a:r>
            <a:r>
              <a:rPr b="1" lang="es">
                <a:latin typeface="Times New Roman"/>
                <a:ea typeface="Times New Roman"/>
                <a:cs typeface="Times New Roman"/>
                <a:sym typeface="Times New Roman"/>
              </a:rPr>
              <a:t>        </a:t>
            </a:r>
            <a:r>
              <a:rPr b="1" lang="es" sz="3000">
                <a:latin typeface="Times New Roman"/>
                <a:ea typeface="Times New Roman"/>
                <a:cs typeface="Times New Roman"/>
                <a:sym typeface="Times New Roman"/>
              </a:rPr>
              <a:t>ENCUESTA</a:t>
            </a:r>
            <a:r>
              <a:rPr lang="es"/>
              <a:t> </a:t>
            </a:r>
            <a:endParaRPr/>
          </a:p>
        </p:txBody>
      </p:sp>
      <p:sp>
        <p:nvSpPr>
          <p:cNvPr id="686" name="Google Shape;686;p41"/>
          <p:cNvSpPr txBox="1"/>
          <p:nvPr>
            <p:ph type="ctrTitle"/>
          </p:nvPr>
        </p:nvSpPr>
        <p:spPr>
          <a:xfrm>
            <a:off x="3318550" y="539750"/>
            <a:ext cx="5695500" cy="36513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ts val="4000"/>
              <a:buNone/>
            </a:pPr>
            <a:r>
              <a:t/>
            </a:r>
            <a:endParaRPr sz="938">
              <a:solidFill>
                <a:srgbClr val="000000"/>
              </a:solidFill>
              <a:highlight>
                <a:srgbClr val="FFFFFF"/>
              </a:highlight>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lang="es" sz="2000">
                <a:solidFill>
                  <a:srgbClr val="FFFFFF"/>
                </a:solidFill>
                <a:latin typeface="Times New Roman"/>
                <a:ea typeface="Times New Roman"/>
                <a:cs typeface="Times New Roman"/>
                <a:sym typeface="Times New Roman"/>
              </a:rPr>
              <a:t>1. ¿Con cuántos estudiantes cuenta el plantel educativo en cada una de sus sedes?</a:t>
            </a:r>
            <a:endParaRPr sz="2000">
              <a:solidFill>
                <a:srgbClr val="FFFFFF"/>
              </a:solidFill>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lang="es" sz="2000">
                <a:solidFill>
                  <a:srgbClr val="FFFFFF"/>
                </a:solidFill>
                <a:latin typeface="Times New Roman"/>
                <a:ea typeface="Times New Roman"/>
                <a:cs typeface="Times New Roman"/>
                <a:sym typeface="Times New Roman"/>
              </a:rPr>
              <a:t>2. ¿Cómo es el proceso de selección de los docentes para supervisión de la entrada de los estudiantes?</a:t>
            </a:r>
            <a:endParaRPr sz="2000">
              <a:solidFill>
                <a:srgbClr val="FFFFFF"/>
              </a:solidFill>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lang="es" sz="2000">
                <a:solidFill>
                  <a:srgbClr val="FFFFFF"/>
                </a:solidFill>
                <a:latin typeface="Times New Roman"/>
                <a:ea typeface="Times New Roman"/>
                <a:cs typeface="Times New Roman"/>
                <a:sym typeface="Times New Roman"/>
              </a:rPr>
              <a:t>3. ¿Qué sucede o como es el proceso con los estudiantes que llegan después del horario estipulado para la entrada (tarde), para darles ingreso a la institución?</a:t>
            </a:r>
            <a:endParaRPr sz="2000">
              <a:solidFill>
                <a:srgbClr val="FFFFFF"/>
              </a:solidFill>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lang="es" sz="2000">
                <a:solidFill>
                  <a:srgbClr val="FFFFFF"/>
                </a:solidFill>
                <a:latin typeface="Times New Roman"/>
                <a:ea typeface="Times New Roman"/>
                <a:cs typeface="Times New Roman"/>
                <a:sym typeface="Times New Roman"/>
              </a:rPr>
              <a:t>4. ¿Quién supervisa el manejo de control de la hora de llegada de docentes y administrativos de la institución?</a:t>
            </a:r>
            <a:endParaRPr sz="2000">
              <a:solidFill>
                <a:srgbClr val="FFFFFF"/>
              </a:solidFill>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lang="es" sz="2000">
                <a:solidFill>
                  <a:srgbClr val="FFFFFF"/>
                </a:solidFill>
                <a:latin typeface="Times New Roman"/>
                <a:ea typeface="Times New Roman"/>
                <a:cs typeface="Times New Roman"/>
                <a:sym typeface="Times New Roman"/>
              </a:rPr>
              <a:t>5. ¿Qué procedimiento se debe realizar cuando entra una persona externa no autorizada a la institución?</a:t>
            </a:r>
            <a:endParaRPr sz="2000">
              <a:solidFill>
                <a:srgbClr val="FFFFFF"/>
              </a:solidFill>
              <a:latin typeface="Times New Roman"/>
              <a:ea typeface="Times New Roman"/>
              <a:cs typeface="Times New Roman"/>
              <a:sym typeface="Times New Roman"/>
            </a:endParaRPr>
          </a:p>
          <a:p>
            <a:pPr indent="0" lvl="0" marL="0" rtl="0" algn="l">
              <a:lnSpc>
                <a:spcPct val="115000"/>
              </a:lnSpc>
              <a:spcBef>
                <a:spcPts val="1200"/>
              </a:spcBef>
              <a:spcAft>
                <a:spcPts val="0"/>
              </a:spcAft>
              <a:buSzPct val="222222"/>
              <a:buNone/>
            </a:pPr>
            <a:r>
              <a:t/>
            </a:r>
            <a:endParaRPr sz="2000">
              <a:solidFill>
                <a:srgbClr val="FFFFFF"/>
              </a:solidFill>
              <a:latin typeface="Times New Roman"/>
              <a:ea typeface="Times New Roman"/>
              <a:cs typeface="Times New Roman"/>
              <a:sym typeface="Times New Roman"/>
            </a:endParaRPr>
          </a:p>
          <a:p>
            <a:pPr indent="0" lvl="0" marL="0" rtl="0" algn="l">
              <a:lnSpc>
                <a:spcPct val="115000"/>
              </a:lnSpc>
              <a:spcBef>
                <a:spcPts val="1200"/>
              </a:spcBef>
              <a:spcAft>
                <a:spcPts val="0"/>
              </a:spcAft>
              <a:buSzPct val="222222"/>
              <a:buNone/>
            </a:pPr>
            <a:r>
              <a:t/>
            </a:r>
            <a:endParaRPr sz="2000">
              <a:solidFill>
                <a:srgbClr val="FFFFFF"/>
              </a:solidFill>
              <a:latin typeface="Times New Roman"/>
              <a:ea typeface="Times New Roman"/>
              <a:cs typeface="Times New Roman"/>
              <a:sym typeface="Times New Roman"/>
            </a:endParaRPr>
          </a:p>
          <a:p>
            <a:pPr indent="0" lvl="0" marL="0" rtl="0" algn="l">
              <a:lnSpc>
                <a:spcPct val="115000"/>
              </a:lnSpc>
              <a:spcBef>
                <a:spcPts val="1200"/>
              </a:spcBef>
              <a:spcAft>
                <a:spcPts val="0"/>
              </a:spcAft>
              <a:buSzPct val="222222"/>
              <a:buNone/>
            </a:pPr>
            <a:r>
              <a:t/>
            </a:r>
            <a:endParaRPr sz="2000">
              <a:solidFill>
                <a:srgbClr val="FFFFFF"/>
              </a:solidFill>
              <a:latin typeface="Times New Roman"/>
              <a:ea typeface="Times New Roman"/>
              <a:cs typeface="Times New Roman"/>
              <a:sym typeface="Times New Roman"/>
            </a:endParaRPr>
          </a:p>
          <a:p>
            <a:pPr indent="0" lvl="0" marL="0" rtl="0" algn="l">
              <a:lnSpc>
                <a:spcPct val="100000"/>
              </a:lnSpc>
              <a:spcBef>
                <a:spcPts val="0"/>
              </a:spcBef>
              <a:spcAft>
                <a:spcPts val="0"/>
              </a:spcAft>
              <a:buSzPct val="211640"/>
              <a:buNone/>
            </a:pPr>
            <a:r>
              <a:t/>
            </a:r>
            <a:endParaRPr sz="2100">
              <a:latin typeface="Times New Roman"/>
              <a:ea typeface="Times New Roman"/>
              <a:cs typeface="Times New Roman"/>
              <a:sym typeface="Times New Roman"/>
            </a:endParaRPr>
          </a:p>
          <a:p>
            <a:pPr indent="0" lvl="0" marL="0" rtl="0" algn="l">
              <a:lnSpc>
                <a:spcPct val="100000"/>
              </a:lnSpc>
              <a:spcBef>
                <a:spcPts val="0"/>
              </a:spcBef>
              <a:spcAft>
                <a:spcPts val="0"/>
              </a:spcAft>
              <a:buSzPct val="382811"/>
              <a:buNone/>
            </a:pPr>
            <a:r>
              <a:t/>
            </a:r>
            <a:endParaRPr sz="1161">
              <a:solidFill>
                <a:srgbClr val="4372AC"/>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ts val="4000"/>
              <a:buNone/>
            </a:pPr>
            <a:r>
              <a:t/>
            </a:r>
            <a:endParaRPr sz="1050">
              <a:solidFill>
                <a:srgbClr val="4372AC"/>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ts val="4000"/>
              <a:buNone/>
            </a:pPr>
            <a:r>
              <a:t/>
            </a:r>
            <a:endParaRPr sz="1050">
              <a:solidFill>
                <a:srgbClr val="4372AC"/>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ts val="4000"/>
              <a:buNone/>
            </a:pPr>
            <a:r>
              <a:t/>
            </a:r>
            <a:endParaRPr sz="1050">
              <a:solidFill>
                <a:srgbClr val="4372AC"/>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ct val="296296"/>
              <a:buNone/>
            </a:pPr>
            <a:r>
              <a:t/>
            </a:r>
            <a:endParaRPr sz="1500">
              <a:solidFill>
                <a:srgbClr val="4F6274"/>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ct val="296296"/>
              <a:buNone/>
            </a:pPr>
            <a:r>
              <a:t/>
            </a:r>
            <a:endParaRPr sz="1500">
              <a:solidFill>
                <a:srgbClr val="4F6274"/>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ct val="296296"/>
              <a:buNone/>
            </a:pPr>
            <a:r>
              <a:t/>
            </a:r>
            <a:endParaRPr sz="1500">
              <a:solidFill>
                <a:srgbClr val="4F6274"/>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ct val="202020"/>
              <a:buNone/>
            </a:pPr>
            <a:r>
              <a:t/>
            </a:r>
            <a:endParaRPr i="1" sz="2200"/>
          </a:p>
        </p:txBody>
      </p:sp>
      <p:pic>
        <p:nvPicPr>
          <p:cNvPr id="687" name="Google Shape;687;p41"/>
          <p:cNvPicPr preferRelativeResize="0"/>
          <p:nvPr/>
        </p:nvPicPr>
        <p:blipFill rotWithShape="1">
          <a:blip r:embed="rId3">
            <a:alphaModFix amt="67000"/>
          </a:blip>
          <a:srcRect b="0" l="0" r="0" t="0"/>
          <a:stretch/>
        </p:blipFill>
        <p:spPr>
          <a:xfrm>
            <a:off x="720725" y="1285875"/>
            <a:ext cx="1943650" cy="2571750"/>
          </a:xfrm>
          <a:prstGeom prst="rect">
            <a:avLst/>
          </a:prstGeom>
          <a:noFill/>
          <a:ln>
            <a:noFill/>
          </a:ln>
        </p:spPr>
      </p:pic>
      <p:sp>
        <p:nvSpPr>
          <p:cNvPr id="688" name="Google Shape;688;p41"/>
          <p:cNvSpPr txBox="1"/>
          <p:nvPr/>
        </p:nvSpPr>
        <p:spPr>
          <a:xfrm>
            <a:off x="145850" y="3959500"/>
            <a:ext cx="28293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sng" cap="none" strike="noStrike">
                <a:solidFill>
                  <a:schemeClr val="hlink"/>
                </a:solidFill>
                <a:latin typeface="Lato"/>
                <a:ea typeface="Lato"/>
                <a:cs typeface="Lato"/>
                <a:sym typeface="Lato"/>
                <a:hlinkClick r:id="rId4"/>
              </a:rPr>
              <a:t>https://images.app.goo.gl/JqjjPkQ2x33CdUtX8</a:t>
            </a:r>
            <a:r>
              <a:rPr b="0" i="0" lang="es" sz="1000" u="none" cap="none" strike="noStrike">
                <a:solidFill>
                  <a:srgbClr val="000000"/>
                </a:solidFill>
                <a:latin typeface="Lato"/>
                <a:ea typeface="Lato"/>
                <a:cs typeface="Lato"/>
                <a:sym typeface="Lato"/>
              </a:rPr>
              <a:t> </a:t>
            </a:r>
            <a:endParaRPr b="0" i="0" sz="600" u="none" cap="none" strike="noStrike">
              <a:solidFill>
                <a:srgbClr val="000000"/>
              </a:solidFill>
              <a:latin typeface="Lato"/>
              <a:ea typeface="Lato"/>
              <a:cs typeface="Lato"/>
              <a:sym typeface="La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2" name="Shape 692"/>
        <p:cNvGrpSpPr/>
        <p:nvPr/>
      </p:nvGrpSpPr>
      <p:grpSpPr>
        <a:xfrm>
          <a:off x="0" y="0"/>
          <a:ext cx="0" cy="0"/>
          <a:chOff x="0" y="0"/>
          <a:chExt cx="0" cy="0"/>
        </a:xfrm>
      </p:grpSpPr>
      <p:sp>
        <p:nvSpPr>
          <p:cNvPr id="693" name="Google Shape;693;p42"/>
          <p:cNvSpPr txBox="1"/>
          <p:nvPr>
            <p:ph idx="1" type="body"/>
          </p:nvPr>
        </p:nvSpPr>
        <p:spPr>
          <a:xfrm>
            <a:off x="1186050" y="469725"/>
            <a:ext cx="7597800" cy="4368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s" sz="1800">
                <a:solidFill>
                  <a:schemeClr val="lt1"/>
                </a:solidFill>
                <a:latin typeface="Times New Roman"/>
                <a:ea typeface="Times New Roman"/>
                <a:cs typeface="Times New Roman"/>
                <a:sym typeface="Times New Roman"/>
              </a:rPr>
              <a:t>6. ¿Cómo se controla el acceso de las personas que ingresan a la institución a realizar papeleo y trámites en secretaría? </a:t>
            </a:r>
            <a:endParaRPr sz="1800">
              <a:solidFill>
                <a:schemeClr val="lt1"/>
              </a:solidFill>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lang="es" sz="1800">
                <a:solidFill>
                  <a:schemeClr val="lt1"/>
                </a:solidFill>
                <a:latin typeface="Times New Roman"/>
                <a:ea typeface="Times New Roman"/>
                <a:cs typeface="Times New Roman"/>
                <a:sym typeface="Times New Roman"/>
              </a:rPr>
              <a:t>7. ¿Cuántas sedes tiene el plantel?</a:t>
            </a:r>
            <a:endParaRPr sz="1800">
              <a:solidFill>
                <a:schemeClr val="lt1"/>
              </a:solidFill>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lang="es" sz="1800">
                <a:solidFill>
                  <a:schemeClr val="lt1"/>
                </a:solidFill>
                <a:latin typeface="Times New Roman"/>
                <a:ea typeface="Times New Roman"/>
                <a:cs typeface="Times New Roman"/>
                <a:sym typeface="Times New Roman"/>
              </a:rPr>
              <a:t>8. ¿Cuántos accesos tiene cada plantel?</a:t>
            </a:r>
            <a:endParaRPr sz="1800">
              <a:solidFill>
                <a:schemeClr val="lt1"/>
              </a:solidFill>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lang="es" sz="1800">
                <a:solidFill>
                  <a:schemeClr val="lt1"/>
                </a:solidFill>
                <a:latin typeface="Times New Roman"/>
                <a:ea typeface="Times New Roman"/>
                <a:cs typeface="Times New Roman"/>
                <a:sym typeface="Times New Roman"/>
              </a:rPr>
              <a:t>9. ¿Las entradas mencionadas  anteriormente sirven tanto para entrada y salida?</a:t>
            </a:r>
            <a:endParaRPr sz="1800">
              <a:solidFill>
                <a:schemeClr val="lt1"/>
              </a:solidFill>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lang="es" sz="1800">
                <a:solidFill>
                  <a:schemeClr val="lt1"/>
                </a:solidFill>
                <a:latin typeface="Times New Roman"/>
                <a:ea typeface="Times New Roman"/>
                <a:cs typeface="Times New Roman"/>
                <a:sym typeface="Times New Roman"/>
              </a:rPr>
              <a:t>10. ¿Alguna vez se ha infiltrado alguien a la institución en el ingreso de estudiantes?</a:t>
            </a:r>
            <a:endParaRPr sz="1800">
              <a:solidFill>
                <a:schemeClr val="lt1"/>
              </a:solidFill>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lang="es" sz="1800">
                <a:solidFill>
                  <a:schemeClr val="lt1"/>
                </a:solidFill>
                <a:latin typeface="Times New Roman"/>
                <a:ea typeface="Times New Roman"/>
                <a:cs typeface="Times New Roman"/>
                <a:sym typeface="Times New Roman"/>
              </a:rPr>
              <a:t>11. ¿Cómo se considera la seguridad del sector en que se encuentra la institución?</a:t>
            </a:r>
            <a:endParaRPr sz="1800">
              <a:solidFill>
                <a:schemeClr val="lt1"/>
              </a:solidFill>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lang="es" sz="1800">
                <a:solidFill>
                  <a:schemeClr val="lt1"/>
                </a:solidFill>
                <a:latin typeface="Times New Roman"/>
                <a:ea typeface="Times New Roman"/>
                <a:cs typeface="Times New Roman"/>
                <a:sym typeface="Times New Roman"/>
              </a:rPr>
              <a:t>12. De 1 a 10 donde 1 es malo y 10 es excelente, ¿en </a:t>
            </a:r>
            <a:r>
              <a:rPr lang="es" sz="1800">
                <a:solidFill>
                  <a:schemeClr val="lt1"/>
                </a:solidFill>
                <a:latin typeface="Times New Roman"/>
                <a:ea typeface="Times New Roman"/>
                <a:cs typeface="Times New Roman"/>
                <a:sym typeface="Times New Roman"/>
              </a:rPr>
              <a:t>cuanto</a:t>
            </a:r>
            <a:r>
              <a:rPr lang="es" sz="1800">
                <a:solidFill>
                  <a:schemeClr val="lt1"/>
                </a:solidFill>
                <a:latin typeface="Times New Roman"/>
                <a:ea typeface="Times New Roman"/>
                <a:cs typeface="Times New Roman"/>
                <a:sym typeface="Times New Roman"/>
              </a:rPr>
              <a:t> califica la seguridad de la institución con lo que respecta al ingreso y salida de estudiantes?</a:t>
            </a:r>
            <a:endParaRPr sz="1800">
              <a:solidFill>
                <a:schemeClr val="lt1"/>
              </a:solidFill>
              <a:latin typeface="Times New Roman"/>
              <a:ea typeface="Times New Roman"/>
              <a:cs typeface="Times New Roman"/>
              <a:sym typeface="Times New Roman"/>
            </a:endParaRPr>
          </a:p>
          <a:p>
            <a:pPr indent="0" lvl="0" marL="0" rtl="0" algn="l">
              <a:lnSpc>
                <a:spcPct val="115000"/>
              </a:lnSpc>
              <a:spcBef>
                <a:spcPts val="1200"/>
              </a:spcBef>
              <a:spcAft>
                <a:spcPts val="0"/>
              </a:spcAft>
              <a:buSzPts val="1300"/>
              <a:buNone/>
            </a:pPr>
            <a:r>
              <a:t/>
            </a:r>
            <a:endParaRPr sz="1800">
              <a:latin typeface="Times New Roman"/>
              <a:ea typeface="Times New Roman"/>
              <a:cs typeface="Times New Roman"/>
              <a:sym typeface="Times New Roman"/>
            </a:endParaRPr>
          </a:p>
          <a:p>
            <a:pPr indent="0" lvl="0" marL="0" rtl="0" algn="l">
              <a:lnSpc>
                <a:spcPct val="115000"/>
              </a:lnSpc>
              <a:spcBef>
                <a:spcPts val="0"/>
              </a:spcBef>
              <a:spcAft>
                <a:spcPts val="0"/>
              </a:spcAft>
              <a:buSzPts val="1300"/>
              <a:buNone/>
            </a:pPr>
            <a:r>
              <a:t/>
            </a:r>
            <a:endParaRPr sz="1800">
              <a:latin typeface="Times New Roman"/>
              <a:ea typeface="Times New Roman"/>
              <a:cs typeface="Times New Roman"/>
              <a:sym typeface="Times New Roman"/>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7" name="Shape 697"/>
        <p:cNvGrpSpPr/>
        <p:nvPr/>
      </p:nvGrpSpPr>
      <p:grpSpPr>
        <a:xfrm>
          <a:off x="0" y="0"/>
          <a:ext cx="0" cy="0"/>
          <a:chOff x="0" y="0"/>
          <a:chExt cx="0" cy="0"/>
        </a:xfrm>
      </p:grpSpPr>
      <p:sp>
        <p:nvSpPr>
          <p:cNvPr id="698" name="Google Shape;698;p43"/>
          <p:cNvSpPr txBox="1"/>
          <p:nvPr>
            <p:ph idx="1" type="body"/>
          </p:nvPr>
        </p:nvSpPr>
        <p:spPr>
          <a:xfrm>
            <a:off x="1230700" y="822025"/>
            <a:ext cx="7038900" cy="32052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1200"/>
              </a:spcBef>
              <a:spcAft>
                <a:spcPts val="0"/>
              </a:spcAft>
              <a:buNone/>
            </a:pPr>
            <a:r>
              <a:rPr lang="es" sz="1800">
                <a:solidFill>
                  <a:schemeClr val="lt1"/>
                </a:solidFill>
                <a:latin typeface="Times New Roman"/>
                <a:ea typeface="Times New Roman"/>
                <a:cs typeface="Times New Roman"/>
                <a:sym typeface="Times New Roman"/>
              </a:rPr>
              <a:t>13. ¿En alguna ocasión ha tenido alguna clase de accidente a la hora de entrar o salir de los estudiantes a la institución, por la aglomeración?</a:t>
            </a:r>
            <a:endParaRPr sz="1800">
              <a:solidFill>
                <a:schemeClr val="lt1"/>
              </a:solidFill>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lang="es" sz="1800">
                <a:solidFill>
                  <a:schemeClr val="lt1"/>
                </a:solidFill>
                <a:latin typeface="Times New Roman"/>
                <a:ea typeface="Times New Roman"/>
                <a:cs typeface="Times New Roman"/>
                <a:sym typeface="Times New Roman"/>
              </a:rPr>
              <a:t>14. ¿Qué opina usted cómo integrante de esta institución sobre la implementación de un software que ofrezca seguridad y respaldo de datos a todo lo que respecta a la entrada de la institución?</a:t>
            </a:r>
            <a:endParaRPr sz="1800">
              <a:solidFill>
                <a:schemeClr val="lt1"/>
              </a:solidFill>
              <a:latin typeface="Times New Roman"/>
              <a:ea typeface="Times New Roman"/>
              <a:cs typeface="Times New Roman"/>
              <a:sym typeface="Times New Roman"/>
            </a:endParaRPr>
          </a:p>
          <a:p>
            <a:pPr indent="0" lvl="0" marL="0" rtl="0" algn="l">
              <a:lnSpc>
                <a:spcPct val="115000"/>
              </a:lnSpc>
              <a:spcBef>
                <a:spcPts val="1200"/>
              </a:spcBef>
              <a:spcAft>
                <a:spcPts val="0"/>
              </a:spcAft>
              <a:buSzPts val="1300"/>
              <a:buNone/>
            </a:pPr>
            <a:r>
              <a:t/>
            </a:r>
            <a:endParaRPr sz="1700">
              <a:latin typeface="Times New Roman"/>
              <a:ea typeface="Times New Roman"/>
              <a:cs typeface="Times New Roman"/>
              <a:sym typeface="Times New Roman"/>
            </a:endParaRPr>
          </a:p>
          <a:p>
            <a:pPr indent="0" lvl="0" marL="0" rtl="0" algn="l">
              <a:lnSpc>
                <a:spcPct val="115000"/>
              </a:lnSpc>
              <a:spcBef>
                <a:spcPts val="0"/>
              </a:spcBef>
              <a:spcAft>
                <a:spcPts val="0"/>
              </a:spcAft>
              <a:buSzPts val="1300"/>
              <a:buNone/>
            </a:pPr>
            <a:r>
              <a:t/>
            </a:r>
            <a:endParaRPr sz="1400">
              <a:latin typeface="Times New Roman"/>
              <a:ea typeface="Times New Roman"/>
              <a:cs typeface="Times New Roman"/>
              <a:sym typeface="Times New Roman"/>
            </a:endParaRPr>
          </a:p>
        </p:txBody>
      </p:sp>
      <p:sp>
        <p:nvSpPr>
          <p:cNvPr id="699" name="Google Shape;699;p43"/>
          <p:cNvSpPr txBox="1"/>
          <p:nvPr/>
        </p:nvSpPr>
        <p:spPr>
          <a:xfrm>
            <a:off x="1230700" y="3345075"/>
            <a:ext cx="6872100" cy="1046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sng" cap="none" strike="noStrike">
                <a:solidFill>
                  <a:schemeClr val="hlink"/>
                </a:solidFill>
                <a:latin typeface="Lato"/>
                <a:ea typeface="Lato"/>
                <a:cs typeface="Lato"/>
                <a:sym typeface="Lato"/>
                <a:hlinkClick r:id="rId3"/>
              </a:rPr>
              <a:t>https://docs.google.com/forms/d/e/1FAIpQLSfNtbtUm9yJtwByUGcB0djnNcTUj1BhSXIjWS6GlKpmpMBwJg/viewform?usp=sf_link</a:t>
            </a:r>
            <a:endParaRPr>
              <a:latin typeface="Lato"/>
              <a:ea typeface="Lato"/>
              <a:cs typeface="Lato"/>
              <a:sym typeface="Lato"/>
            </a:endParaRPr>
          </a:p>
          <a:p>
            <a:pPr indent="0" lvl="0" marL="0" marR="0" rtl="0" algn="l">
              <a:lnSpc>
                <a:spcPct val="100000"/>
              </a:lnSpc>
              <a:spcBef>
                <a:spcPts val="0"/>
              </a:spcBef>
              <a:spcAft>
                <a:spcPts val="0"/>
              </a:spcAft>
              <a:buClr>
                <a:srgbClr val="000000"/>
              </a:buClr>
              <a:buSzPts val="1400"/>
              <a:buFont typeface="Arial"/>
              <a:buNone/>
            </a:pPr>
            <a:r>
              <a:t/>
            </a:r>
            <a:endParaRPr>
              <a:latin typeface="Lato"/>
              <a:ea typeface="Lato"/>
              <a:cs typeface="Lato"/>
              <a:sym typeface="Lato"/>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Lato"/>
              <a:ea typeface="Lato"/>
              <a:cs typeface="Lato"/>
              <a:sym typeface="Lat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3" name="Shape 703"/>
        <p:cNvGrpSpPr/>
        <p:nvPr/>
      </p:nvGrpSpPr>
      <p:grpSpPr>
        <a:xfrm>
          <a:off x="0" y="0"/>
          <a:ext cx="0" cy="0"/>
          <a:chOff x="0" y="0"/>
          <a:chExt cx="0" cy="0"/>
        </a:xfrm>
      </p:grpSpPr>
      <p:sp>
        <p:nvSpPr>
          <p:cNvPr id="704" name="Google Shape;704;p44"/>
          <p:cNvSpPr txBox="1"/>
          <p:nvPr>
            <p:ph type="title"/>
          </p:nvPr>
        </p:nvSpPr>
        <p:spPr>
          <a:xfrm>
            <a:off x="430150" y="479650"/>
            <a:ext cx="7038900" cy="9141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2400"/>
              <a:buNone/>
            </a:pPr>
            <a:r>
              <a:rPr b="1" lang="es" sz="2600">
                <a:latin typeface="Times New Roman"/>
                <a:ea typeface="Times New Roman"/>
                <a:cs typeface="Times New Roman"/>
                <a:sym typeface="Times New Roman"/>
              </a:rPr>
              <a:t>Mapas  de procesos BPMN </a:t>
            </a:r>
            <a:endParaRPr b="1" sz="2600">
              <a:latin typeface="Times New Roman"/>
              <a:ea typeface="Times New Roman"/>
              <a:cs typeface="Times New Roman"/>
              <a:sym typeface="Times New Roman"/>
            </a:endParaRPr>
          </a:p>
        </p:txBody>
      </p:sp>
      <p:sp>
        <p:nvSpPr>
          <p:cNvPr id="705" name="Google Shape;705;p44"/>
          <p:cNvSpPr txBox="1"/>
          <p:nvPr>
            <p:ph idx="1" type="body"/>
          </p:nvPr>
        </p:nvSpPr>
        <p:spPr>
          <a:xfrm>
            <a:off x="585375" y="1324375"/>
            <a:ext cx="5356500" cy="29112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300"/>
              <a:buNone/>
            </a:pPr>
            <a:r>
              <a:rPr lang="es" sz="1800">
                <a:solidFill>
                  <a:srgbClr val="FFFFFF"/>
                </a:solidFill>
                <a:latin typeface="Times New Roman"/>
                <a:ea typeface="Times New Roman"/>
                <a:cs typeface="Times New Roman"/>
                <a:sym typeface="Times New Roman"/>
              </a:rPr>
              <a:t>Es una notación gráfica que describe la lógica de los pasos de un proceso de Negocio. Esta notación ha sido especialmente diseñada para coordinar la secuencia de los procesos y los mensajes que fluyen entre los participantes de las diferentes actividades. BPMN proporciona un lenguaje común para que las partes involucradas puedan comunicar los procesos de forma clara, completa y eficiente.(Anónimo,2020)</a:t>
            </a:r>
            <a:endParaRPr sz="1800">
              <a:solidFill>
                <a:srgbClr val="FFFFFF"/>
              </a:solidFill>
              <a:latin typeface="Times New Roman"/>
              <a:ea typeface="Times New Roman"/>
              <a:cs typeface="Times New Roman"/>
              <a:sym typeface="Times New Roman"/>
            </a:endParaRPr>
          </a:p>
        </p:txBody>
      </p:sp>
      <p:pic>
        <p:nvPicPr>
          <p:cNvPr id="706" name="Google Shape;706;p44"/>
          <p:cNvPicPr preferRelativeResize="0"/>
          <p:nvPr/>
        </p:nvPicPr>
        <p:blipFill rotWithShape="1">
          <a:blip r:embed="rId3">
            <a:alphaModFix/>
          </a:blip>
          <a:srcRect b="0" l="0" r="0" t="0"/>
          <a:stretch/>
        </p:blipFill>
        <p:spPr>
          <a:xfrm>
            <a:off x="5813000" y="1478425"/>
            <a:ext cx="2857500" cy="1657350"/>
          </a:xfrm>
          <a:prstGeom prst="rect">
            <a:avLst/>
          </a:prstGeom>
          <a:noFill/>
          <a:ln>
            <a:noFill/>
          </a:ln>
        </p:spPr>
      </p:pic>
      <p:sp>
        <p:nvSpPr>
          <p:cNvPr id="707" name="Google Shape;707;p44"/>
          <p:cNvSpPr txBox="1"/>
          <p:nvPr/>
        </p:nvSpPr>
        <p:spPr>
          <a:xfrm>
            <a:off x="6168450" y="3135775"/>
            <a:ext cx="23796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900"/>
              <a:buFont typeface="Arial"/>
              <a:buNone/>
            </a:pPr>
            <a:r>
              <a:rPr lang="es" sz="1200">
                <a:solidFill>
                  <a:schemeClr val="lt1"/>
                </a:solidFill>
              </a:rPr>
              <a:t>(</a:t>
            </a:r>
            <a:r>
              <a:rPr b="0" i="0" lang="es" sz="1200" u="sng" cap="none" strike="noStrike">
                <a:solidFill>
                  <a:schemeClr val="lt1"/>
                </a:solidFill>
                <a:latin typeface="Arial"/>
                <a:ea typeface="Arial"/>
                <a:cs typeface="Arial"/>
                <a:sym typeface="Arial"/>
                <a:hlinkClick r:id="rId4">
                  <a:extLst>
                    <a:ext uri="{A12FA001-AC4F-418D-AE19-62706E023703}">
                      <ahyp:hlinkClr val="tx"/>
                    </a:ext>
                  </a:extLst>
                </a:hlinkClick>
              </a:rPr>
              <a:t>JeimmyCaña</a:t>
            </a:r>
            <a:r>
              <a:rPr b="0" i="0" lang="es" sz="1200" u="none" cap="none" strike="noStrike">
                <a:solidFill>
                  <a:schemeClr val="lt1"/>
                </a:solidFill>
                <a:latin typeface="Lato"/>
                <a:ea typeface="Lato"/>
                <a:cs typeface="Lato"/>
                <a:sym typeface="Lato"/>
              </a:rPr>
              <a:t> (ene15,2017)</a:t>
            </a:r>
            <a:endParaRPr b="0" i="0" sz="1200" u="none" cap="none" strike="noStrike">
              <a:solidFill>
                <a:schemeClr val="lt1"/>
              </a:solidFill>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8" name="Shape 578"/>
        <p:cNvGrpSpPr/>
        <p:nvPr/>
      </p:nvGrpSpPr>
      <p:grpSpPr>
        <a:xfrm>
          <a:off x="0" y="0"/>
          <a:ext cx="0" cy="0"/>
          <a:chOff x="0" y="0"/>
          <a:chExt cx="0" cy="0"/>
        </a:xfrm>
      </p:grpSpPr>
      <p:sp>
        <p:nvSpPr>
          <p:cNvPr id="579" name="Google Shape;579;p27"/>
          <p:cNvSpPr txBox="1"/>
          <p:nvPr>
            <p:ph type="ctrTitle"/>
          </p:nvPr>
        </p:nvSpPr>
        <p:spPr>
          <a:xfrm>
            <a:off x="1397425" y="539750"/>
            <a:ext cx="7157100" cy="2198100"/>
          </a:xfrm>
          <a:prstGeom prst="rect">
            <a:avLst/>
          </a:prstGeom>
          <a:noFill/>
          <a:ln>
            <a:noFill/>
          </a:ln>
        </p:spPr>
        <p:txBody>
          <a:bodyPr anchorCtr="0" anchor="t" bIns="91425" lIns="91425" spcFirstLastPara="1" rIns="91425" wrap="square" tIns="91425">
            <a:normAutofit fontScale="90000"/>
          </a:bodyPr>
          <a:lstStyle/>
          <a:p>
            <a:pPr indent="0" lvl="0" marL="0" rtl="0" algn="ctr">
              <a:lnSpc>
                <a:spcPct val="100000"/>
              </a:lnSpc>
              <a:spcBef>
                <a:spcPts val="0"/>
              </a:spcBef>
              <a:spcAft>
                <a:spcPts val="0"/>
              </a:spcAft>
              <a:buSzPts val="12642"/>
              <a:buNone/>
            </a:pPr>
            <a:r>
              <a:rPr b="1" lang="es">
                <a:latin typeface="Times New Roman"/>
                <a:ea typeface="Times New Roman"/>
                <a:cs typeface="Times New Roman"/>
                <a:sym typeface="Times New Roman"/>
              </a:rPr>
              <a:t>CONTROL Y SEGURIDAD        INSTITUCIONAL</a:t>
            </a:r>
            <a:endParaRPr sz="3000">
              <a:latin typeface="Times New Roman"/>
              <a:ea typeface="Times New Roman"/>
              <a:cs typeface="Times New Roman"/>
              <a:sym typeface="Times New Roman"/>
            </a:endParaRPr>
          </a:p>
        </p:txBody>
      </p:sp>
      <p:sp>
        <p:nvSpPr>
          <p:cNvPr id="580" name="Google Shape;580;p27"/>
          <p:cNvSpPr txBox="1"/>
          <p:nvPr/>
        </p:nvSpPr>
        <p:spPr>
          <a:xfrm>
            <a:off x="111525" y="4799075"/>
            <a:ext cx="45237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72AC"/>
              </a:solidFill>
              <a:latin typeface="Arial"/>
              <a:ea typeface="Arial"/>
              <a:cs typeface="Arial"/>
              <a:sym typeface="Arial"/>
            </a:endParaRPr>
          </a:p>
        </p:txBody>
      </p:sp>
      <p:pic>
        <p:nvPicPr>
          <p:cNvPr id="581" name="Google Shape;581;p27"/>
          <p:cNvPicPr preferRelativeResize="0"/>
          <p:nvPr/>
        </p:nvPicPr>
        <p:blipFill>
          <a:blip r:embed="rId3">
            <a:alphaModFix/>
          </a:blip>
          <a:stretch>
            <a:fillRect/>
          </a:stretch>
        </p:blipFill>
        <p:spPr>
          <a:xfrm>
            <a:off x="3241200" y="1986025"/>
            <a:ext cx="3256449" cy="2429424"/>
          </a:xfrm>
          <a:prstGeom prst="rect">
            <a:avLst/>
          </a:prstGeom>
          <a:noFill/>
          <a:ln>
            <a:noFill/>
          </a:ln>
        </p:spPr>
      </p:pic>
      <p:sp>
        <p:nvSpPr>
          <p:cNvPr id="582" name="Google Shape;582;p27"/>
          <p:cNvSpPr txBox="1"/>
          <p:nvPr/>
        </p:nvSpPr>
        <p:spPr>
          <a:xfrm>
            <a:off x="3980925" y="4415450"/>
            <a:ext cx="3746100" cy="825000"/>
          </a:xfrm>
          <a:prstGeom prst="rect">
            <a:avLst/>
          </a:prstGeom>
          <a:noFill/>
          <a:ln>
            <a:noFill/>
          </a:ln>
        </p:spPr>
        <p:txBody>
          <a:bodyPr anchorCtr="0" anchor="t" bIns="91425" lIns="91425" spcFirstLastPara="1" rIns="91425" wrap="square" tIns="91425">
            <a:spAutoFit/>
          </a:bodyPr>
          <a:lstStyle/>
          <a:p>
            <a:pPr indent="0" lvl="0" marL="0" marR="76200" rtl="0" algn="l">
              <a:lnSpc>
                <a:spcPct val="115000"/>
              </a:lnSpc>
              <a:spcBef>
                <a:spcPts val="0"/>
              </a:spcBef>
              <a:spcAft>
                <a:spcPts val="0"/>
              </a:spcAft>
              <a:buNone/>
            </a:pPr>
            <a:r>
              <a:rPr lang="es" sz="1200">
                <a:solidFill>
                  <a:schemeClr val="lt1"/>
                </a:solidFill>
              </a:rPr>
              <a:t>(Depositphotos, Inc, s/f)</a:t>
            </a:r>
            <a:endParaRPr sz="1200">
              <a:solidFill>
                <a:schemeClr val="lt1"/>
              </a:solidFill>
            </a:endParaRPr>
          </a:p>
          <a:p>
            <a:pPr indent="0" lvl="0" marL="0" rtl="0" algn="l">
              <a:lnSpc>
                <a:spcPct val="115000"/>
              </a:lnSpc>
              <a:spcBef>
                <a:spcPts val="0"/>
              </a:spcBef>
              <a:spcAft>
                <a:spcPts val="0"/>
              </a:spcAft>
              <a:buNone/>
            </a:pPr>
            <a:r>
              <a:t/>
            </a:r>
            <a:endParaRPr sz="1200">
              <a:solidFill>
                <a:srgbClr val="37393C"/>
              </a:solidFill>
              <a:highlight>
                <a:srgbClr val="FFFFFF"/>
              </a:highlight>
            </a:endParaRPr>
          </a:p>
          <a:p>
            <a:pPr indent="0" lvl="0" marL="0" rtl="0" algn="l">
              <a:spcBef>
                <a:spcPts val="0"/>
              </a:spcBef>
              <a:spcAft>
                <a:spcPts val="0"/>
              </a:spcAft>
              <a:buNone/>
            </a:pPr>
            <a:r>
              <a:t/>
            </a:r>
            <a:endParaRPr>
              <a:latin typeface="Roboto"/>
              <a:ea typeface="Roboto"/>
              <a:cs typeface="Roboto"/>
              <a:sym typeface="Robo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1" name="Shape 711"/>
        <p:cNvGrpSpPr/>
        <p:nvPr/>
      </p:nvGrpSpPr>
      <p:grpSpPr>
        <a:xfrm>
          <a:off x="0" y="0"/>
          <a:ext cx="0" cy="0"/>
          <a:chOff x="0" y="0"/>
          <a:chExt cx="0" cy="0"/>
        </a:xfrm>
      </p:grpSpPr>
      <p:sp>
        <p:nvSpPr>
          <p:cNvPr id="712" name="Google Shape;712;p45"/>
          <p:cNvSpPr txBox="1"/>
          <p:nvPr>
            <p:ph type="ctrTitle"/>
          </p:nvPr>
        </p:nvSpPr>
        <p:spPr>
          <a:xfrm>
            <a:off x="3549550" y="1906950"/>
            <a:ext cx="5017500" cy="6648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4000"/>
              <a:buNone/>
            </a:pPr>
            <a:r>
              <a:rPr b="1" lang="es">
                <a:latin typeface="Times New Roman"/>
                <a:ea typeface="Times New Roman"/>
                <a:cs typeface="Times New Roman"/>
                <a:sym typeface="Times New Roman"/>
              </a:rPr>
              <a:t>BPMN Actual </a:t>
            </a:r>
            <a:endParaRPr b="1">
              <a:latin typeface="Times New Roman"/>
              <a:ea typeface="Times New Roman"/>
              <a:cs typeface="Times New Roman"/>
              <a:sym typeface="Times New Roman"/>
            </a:endParaRPr>
          </a:p>
        </p:txBody>
      </p:sp>
      <p:sp>
        <p:nvSpPr>
          <p:cNvPr id="713" name="Google Shape;713;p45"/>
          <p:cNvSpPr txBox="1"/>
          <p:nvPr>
            <p:ph idx="1" type="subTitle"/>
          </p:nvPr>
        </p:nvSpPr>
        <p:spPr>
          <a:xfrm>
            <a:off x="4372375" y="2736175"/>
            <a:ext cx="3470700" cy="417600"/>
          </a:xfrm>
          <a:prstGeom prst="rect">
            <a:avLst/>
          </a:prstGeom>
          <a:noFill/>
          <a:ln>
            <a:noFill/>
          </a:ln>
        </p:spPr>
        <p:txBody>
          <a:bodyPr anchorCtr="0" anchor="t" bIns="91425" lIns="91425" spcFirstLastPara="1" rIns="91425" wrap="square" tIns="91425">
            <a:normAutofit lnSpcReduction="20000"/>
          </a:bodyPr>
          <a:lstStyle/>
          <a:p>
            <a:pPr indent="0" lvl="0" marL="0" rtl="0" algn="ctr">
              <a:lnSpc>
                <a:spcPct val="100000"/>
              </a:lnSpc>
              <a:spcBef>
                <a:spcPts val="0"/>
              </a:spcBef>
              <a:spcAft>
                <a:spcPts val="0"/>
              </a:spcAft>
              <a:buSzPts val="1300"/>
              <a:buNone/>
            </a:pPr>
            <a:r>
              <a:rPr lang="es" sz="1900">
                <a:latin typeface="Times New Roman"/>
                <a:ea typeface="Times New Roman"/>
                <a:cs typeface="Times New Roman"/>
                <a:sym typeface="Times New Roman"/>
              </a:rPr>
              <a:t>Control de ingreso al plantel </a:t>
            </a:r>
            <a:endParaRPr sz="1900">
              <a:latin typeface="Times New Roman"/>
              <a:ea typeface="Times New Roman"/>
              <a:cs typeface="Times New Roman"/>
              <a:sym typeface="Times New Roman"/>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7" name="Shape 717"/>
        <p:cNvGrpSpPr/>
        <p:nvPr/>
      </p:nvGrpSpPr>
      <p:grpSpPr>
        <a:xfrm>
          <a:off x="0" y="0"/>
          <a:ext cx="0" cy="0"/>
          <a:chOff x="0" y="0"/>
          <a:chExt cx="0" cy="0"/>
        </a:xfrm>
      </p:grpSpPr>
      <p:sp>
        <p:nvSpPr>
          <p:cNvPr id="718" name="Google Shape;718;p46"/>
          <p:cNvSpPr txBox="1"/>
          <p:nvPr/>
        </p:nvSpPr>
        <p:spPr>
          <a:xfrm>
            <a:off x="5118700" y="4610550"/>
            <a:ext cx="1896300" cy="285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Lato"/>
              <a:ea typeface="Lato"/>
              <a:cs typeface="Lato"/>
              <a:sym typeface="Lato"/>
            </a:endParaRPr>
          </a:p>
        </p:txBody>
      </p:sp>
      <p:pic>
        <p:nvPicPr>
          <p:cNvPr id="719" name="Google Shape;719;p46"/>
          <p:cNvPicPr preferRelativeResize="0"/>
          <p:nvPr/>
        </p:nvPicPr>
        <p:blipFill rotWithShape="1">
          <a:blip r:embed="rId3">
            <a:alphaModFix/>
          </a:blip>
          <a:srcRect b="0" l="0" r="0" t="0"/>
          <a:stretch/>
        </p:blipFill>
        <p:spPr>
          <a:xfrm>
            <a:off x="550750" y="333425"/>
            <a:ext cx="7783249" cy="45621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3" name="Shape 723"/>
        <p:cNvGrpSpPr/>
        <p:nvPr/>
      </p:nvGrpSpPr>
      <p:grpSpPr>
        <a:xfrm>
          <a:off x="0" y="0"/>
          <a:ext cx="0" cy="0"/>
          <a:chOff x="0" y="0"/>
          <a:chExt cx="0" cy="0"/>
        </a:xfrm>
      </p:grpSpPr>
      <p:sp>
        <p:nvSpPr>
          <p:cNvPr id="724" name="Google Shape;724;p47"/>
          <p:cNvSpPr txBox="1"/>
          <p:nvPr>
            <p:ph type="ctrTitle"/>
          </p:nvPr>
        </p:nvSpPr>
        <p:spPr>
          <a:xfrm>
            <a:off x="4004400" y="2031725"/>
            <a:ext cx="5566200" cy="25371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4000"/>
              <a:buNone/>
            </a:pPr>
            <a:r>
              <a:rPr b="1" lang="es">
                <a:latin typeface="Times New Roman"/>
                <a:ea typeface="Times New Roman"/>
                <a:cs typeface="Times New Roman"/>
                <a:sym typeface="Times New Roman"/>
              </a:rPr>
              <a:t>BPMN (proyecto)</a:t>
            </a:r>
            <a:endParaRPr b="1">
              <a:latin typeface="Times New Roman"/>
              <a:ea typeface="Times New Roman"/>
              <a:cs typeface="Times New Roman"/>
              <a:sym typeface="Times New Roman"/>
            </a:endParaRPr>
          </a:p>
        </p:txBody>
      </p:sp>
      <p:sp>
        <p:nvSpPr>
          <p:cNvPr id="725" name="Google Shape;725;p47"/>
          <p:cNvSpPr txBox="1"/>
          <p:nvPr>
            <p:ph idx="1" type="subTitle"/>
          </p:nvPr>
        </p:nvSpPr>
        <p:spPr>
          <a:xfrm>
            <a:off x="5437075" y="2788425"/>
            <a:ext cx="2900700" cy="5061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300"/>
              <a:buNone/>
            </a:pPr>
            <a:r>
              <a:rPr lang="es" sz="1800">
                <a:latin typeface="Times New Roman"/>
                <a:ea typeface="Times New Roman"/>
                <a:cs typeface="Times New Roman"/>
                <a:sym typeface="Times New Roman"/>
              </a:rPr>
              <a:t>Control de ingreso al plantel </a:t>
            </a:r>
            <a:endParaRPr sz="1800">
              <a:latin typeface="Times New Roman"/>
              <a:ea typeface="Times New Roman"/>
              <a:cs typeface="Times New Roman"/>
              <a:sym typeface="Times New Roman"/>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9" name="Shape 729"/>
        <p:cNvGrpSpPr/>
        <p:nvPr/>
      </p:nvGrpSpPr>
      <p:grpSpPr>
        <a:xfrm>
          <a:off x="0" y="0"/>
          <a:ext cx="0" cy="0"/>
          <a:chOff x="0" y="0"/>
          <a:chExt cx="0" cy="0"/>
        </a:xfrm>
      </p:grpSpPr>
      <p:pic>
        <p:nvPicPr>
          <p:cNvPr id="730" name="Google Shape;730;p48"/>
          <p:cNvPicPr preferRelativeResize="0"/>
          <p:nvPr/>
        </p:nvPicPr>
        <p:blipFill rotWithShape="1">
          <a:blip r:embed="rId3">
            <a:alphaModFix/>
          </a:blip>
          <a:srcRect b="0" l="0" r="0" t="0"/>
          <a:stretch/>
        </p:blipFill>
        <p:spPr>
          <a:xfrm>
            <a:off x="1103850" y="152400"/>
            <a:ext cx="7081125" cy="48387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4" name="Shape 734"/>
        <p:cNvGrpSpPr/>
        <p:nvPr/>
      </p:nvGrpSpPr>
      <p:grpSpPr>
        <a:xfrm>
          <a:off x="0" y="0"/>
          <a:ext cx="0" cy="0"/>
          <a:chOff x="0" y="0"/>
          <a:chExt cx="0" cy="0"/>
        </a:xfrm>
      </p:grpSpPr>
      <p:sp>
        <p:nvSpPr>
          <p:cNvPr id="735" name="Google Shape;735;p49"/>
          <p:cNvSpPr txBox="1"/>
          <p:nvPr>
            <p:ph type="title"/>
          </p:nvPr>
        </p:nvSpPr>
        <p:spPr>
          <a:xfrm>
            <a:off x="1818425" y="487300"/>
            <a:ext cx="5774100" cy="666600"/>
          </a:xfrm>
          <a:prstGeom prst="rect">
            <a:avLst/>
          </a:prstGeom>
          <a:noFill/>
          <a:ln>
            <a:noFill/>
          </a:ln>
        </p:spPr>
        <p:txBody>
          <a:bodyPr anchorCtr="0" anchor="t" bIns="91425" lIns="91425" spcFirstLastPara="1" rIns="91425" wrap="square" tIns="91425">
            <a:normAutofit fontScale="90000"/>
          </a:bodyPr>
          <a:lstStyle/>
          <a:p>
            <a:pPr indent="0" lvl="0" marL="0" rtl="0" algn="ctr">
              <a:lnSpc>
                <a:spcPct val="100000"/>
              </a:lnSpc>
              <a:spcBef>
                <a:spcPts val="0"/>
              </a:spcBef>
              <a:spcAft>
                <a:spcPts val="0"/>
              </a:spcAft>
              <a:buSzPct val="148148"/>
              <a:buNone/>
            </a:pPr>
            <a:r>
              <a:rPr b="1" lang="es" sz="2700">
                <a:latin typeface="Times New Roman"/>
                <a:ea typeface="Times New Roman"/>
                <a:cs typeface="Times New Roman"/>
                <a:sym typeface="Times New Roman"/>
              </a:rPr>
              <a:t>REQUERIMIENTOS DE SOFTWARE</a:t>
            </a:r>
            <a:endParaRPr b="1" sz="2100"/>
          </a:p>
        </p:txBody>
      </p:sp>
      <p:sp>
        <p:nvSpPr>
          <p:cNvPr id="736" name="Google Shape;736;p49"/>
          <p:cNvSpPr txBox="1"/>
          <p:nvPr>
            <p:ph idx="1" type="body"/>
          </p:nvPr>
        </p:nvSpPr>
        <p:spPr>
          <a:xfrm>
            <a:off x="1252075" y="1102500"/>
            <a:ext cx="7038900" cy="2073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s" sz="1800">
                <a:solidFill>
                  <a:srgbClr val="FFFFFF"/>
                </a:solidFill>
                <a:latin typeface="Times New Roman"/>
                <a:ea typeface="Times New Roman"/>
                <a:cs typeface="Times New Roman"/>
                <a:sym typeface="Times New Roman"/>
              </a:rPr>
              <a:t>Los requerimientos de software pueden dividirse en 2 categorías: requerimientos funcionales y requerimientos no funcionales.</a:t>
            </a:r>
            <a:r>
              <a:rPr lang="es" sz="1400">
                <a:latin typeface="Times New Roman"/>
                <a:ea typeface="Times New Roman"/>
                <a:cs typeface="Times New Roman"/>
                <a:sym typeface="Times New Roman"/>
              </a:rPr>
              <a:t>(LOAIZA,2012)</a:t>
            </a:r>
            <a:endParaRPr sz="1400">
              <a:solidFill>
                <a:srgbClr val="FFFFFF"/>
              </a:solidFill>
              <a:latin typeface="Times New Roman"/>
              <a:ea typeface="Times New Roman"/>
              <a:cs typeface="Times New Roman"/>
              <a:sym typeface="Times New Roman"/>
            </a:endParaRPr>
          </a:p>
          <a:p>
            <a:pPr indent="0" lvl="0" marL="0" rtl="0" algn="l">
              <a:lnSpc>
                <a:spcPct val="115000"/>
              </a:lnSpc>
              <a:spcBef>
                <a:spcPts val="0"/>
              </a:spcBef>
              <a:spcAft>
                <a:spcPts val="0"/>
              </a:spcAft>
              <a:buSzPts val="1300"/>
              <a:buNone/>
            </a:pPr>
            <a:r>
              <a:t/>
            </a:r>
            <a:endParaRPr sz="1500">
              <a:solidFill>
                <a:srgbClr val="FFFFFF"/>
              </a:solidFill>
              <a:latin typeface="Times New Roman"/>
              <a:ea typeface="Times New Roman"/>
              <a:cs typeface="Times New Roman"/>
              <a:sym typeface="Times New Roman"/>
            </a:endParaRPr>
          </a:p>
        </p:txBody>
      </p:sp>
      <p:sp>
        <p:nvSpPr>
          <p:cNvPr id="737" name="Google Shape;737;p49"/>
          <p:cNvSpPr txBox="1"/>
          <p:nvPr/>
        </p:nvSpPr>
        <p:spPr>
          <a:xfrm>
            <a:off x="642450" y="3057725"/>
            <a:ext cx="81606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400"/>
              <a:buFont typeface="Arial"/>
              <a:buNone/>
            </a:pPr>
            <a:r>
              <a:t/>
            </a:r>
            <a:endParaRPr b="0" i="0" sz="1400" u="none" cap="none" strike="noStrike">
              <a:solidFill>
                <a:srgbClr val="000000"/>
              </a:solidFill>
              <a:latin typeface="Lato"/>
              <a:ea typeface="Lato"/>
              <a:cs typeface="Lato"/>
              <a:sym typeface="Lato"/>
            </a:endParaRPr>
          </a:p>
        </p:txBody>
      </p:sp>
      <p:sp>
        <p:nvSpPr>
          <p:cNvPr id="738" name="Google Shape;738;p49"/>
          <p:cNvSpPr txBox="1"/>
          <p:nvPr/>
        </p:nvSpPr>
        <p:spPr>
          <a:xfrm>
            <a:off x="5646525" y="4373950"/>
            <a:ext cx="3000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739" name="Google Shape;739;p49"/>
          <p:cNvPicPr preferRelativeResize="0"/>
          <p:nvPr/>
        </p:nvPicPr>
        <p:blipFill rotWithShape="1">
          <a:blip r:embed="rId3">
            <a:alphaModFix/>
          </a:blip>
          <a:srcRect b="0" l="0" r="0" t="0"/>
          <a:stretch/>
        </p:blipFill>
        <p:spPr>
          <a:xfrm>
            <a:off x="2848850" y="1894550"/>
            <a:ext cx="3314000" cy="2433200"/>
          </a:xfrm>
          <a:prstGeom prst="rect">
            <a:avLst/>
          </a:prstGeom>
          <a:noFill/>
          <a:ln>
            <a:noFill/>
          </a:ln>
        </p:spPr>
      </p:pic>
      <p:sp>
        <p:nvSpPr>
          <p:cNvPr id="740" name="Google Shape;740;p49"/>
          <p:cNvSpPr txBox="1"/>
          <p:nvPr/>
        </p:nvSpPr>
        <p:spPr>
          <a:xfrm>
            <a:off x="3222750" y="4327750"/>
            <a:ext cx="30000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FFFFFF"/>
                </a:solidFill>
                <a:latin typeface="Arial"/>
                <a:ea typeface="Arial"/>
                <a:cs typeface="Arial"/>
                <a:sym typeface="Arial"/>
              </a:rPr>
              <a:t>(Simões G, Vázquez E(2016)</a:t>
            </a:r>
            <a:endParaRPr b="0" i="0" sz="1400" u="none" cap="none" strike="noStrike">
              <a:solidFill>
                <a:srgbClr val="FFFFFF"/>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4" name="Shape 744"/>
        <p:cNvGrpSpPr/>
        <p:nvPr/>
      </p:nvGrpSpPr>
      <p:grpSpPr>
        <a:xfrm>
          <a:off x="0" y="0"/>
          <a:ext cx="0" cy="0"/>
          <a:chOff x="0" y="0"/>
          <a:chExt cx="0" cy="0"/>
        </a:xfrm>
      </p:grpSpPr>
      <p:sp>
        <p:nvSpPr>
          <p:cNvPr id="745" name="Google Shape;745;p50"/>
          <p:cNvSpPr txBox="1"/>
          <p:nvPr>
            <p:ph type="ctrTitle"/>
          </p:nvPr>
        </p:nvSpPr>
        <p:spPr>
          <a:xfrm>
            <a:off x="2796150" y="451925"/>
            <a:ext cx="5916300" cy="8682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4000"/>
              <a:buNone/>
            </a:pPr>
            <a:r>
              <a:rPr b="1" lang="es" sz="2600">
                <a:latin typeface="Times New Roman"/>
                <a:ea typeface="Times New Roman"/>
                <a:cs typeface="Times New Roman"/>
                <a:sym typeface="Times New Roman"/>
              </a:rPr>
              <a:t>REQUERIMIENTOS FUNCIONALES</a:t>
            </a:r>
            <a:r>
              <a:rPr lang="es" sz="2500">
                <a:latin typeface="Times New Roman"/>
                <a:ea typeface="Times New Roman"/>
                <a:cs typeface="Times New Roman"/>
                <a:sym typeface="Times New Roman"/>
              </a:rPr>
              <a:t> </a:t>
            </a:r>
            <a:endParaRPr/>
          </a:p>
        </p:txBody>
      </p:sp>
      <p:sp>
        <p:nvSpPr>
          <p:cNvPr id="746" name="Google Shape;746;p50"/>
          <p:cNvSpPr txBox="1"/>
          <p:nvPr>
            <p:ph idx="1" type="subTitle"/>
          </p:nvPr>
        </p:nvSpPr>
        <p:spPr>
          <a:xfrm>
            <a:off x="3358550" y="1369250"/>
            <a:ext cx="5353800" cy="2528100"/>
          </a:xfrm>
          <a:prstGeom prst="rect">
            <a:avLst/>
          </a:prstGeom>
          <a:noFill/>
          <a:ln>
            <a:noFill/>
          </a:ln>
        </p:spPr>
        <p:txBody>
          <a:bodyPr anchorCtr="0" anchor="t" bIns="91425" lIns="91425" spcFirstLastPara="1" rIns="91425" wrap="square" tIns="91425">
            <a:normAutofit fontScale="92500" lnSpcReduction="20000"/>
          </a:bodyPr>
          <a:lstStyle/>
          <a:p>
            <a:pPr indent="0" lvl="0" marL="0" rtl="0" algn="l">
              <a:lnSpc>
                <a:spcPct val="150000"/>
              </a:lnSpc>
              <a:spcBef>
                <a:spcPts val="0"/>
              </a:spcBef>
              <a:spcAft>
                <a:spcPts val="0"/>
              </a:spcAft>
              <a:buSzPct val="68421"/>
              <a:buNone/>
            </a:pPr>
            <a:r>
              <a:rPr lang="es" sz="1900">
                <a:solidFill>
                  <a:schemeClr val="lt1"/>
                </a:solidFill>
                <a:latin typeface="Times New Roman"/>
                <a:ea typeface="Times New Roman"/>
                <a:cs typeface="Times New Roman"/>
                <a:sym typeface="Times New Roman"/>
              </a:rPr>
              <a:t>Los requerimientos funcionales son los que definen las funciones que el sistema será capaz de realizar, describen las transformaciones que el sistema realiza sobre las entradas para producir salidas. Es importante que se describa el ¿Qué? y no el ¿Cómo? se deben hacer esas transformaciones.</a:t>
            </a:r>
            <a:endParaRPr sz="1900">
              <a:solidFill>
                <a:schemeClr val="lt1"/>
              </a:solidFill>
              <a:latin typeface="Times New Roman"/>
              <a:ea typeface="Times New Roman"/>
              <a:cs typeface="Times New Roman"/>
              <a:sym typeface="Times New Roman"/>
            </a:endParaRPr>
          </a:p>
          <a:p>
            <a:pPr indent="0" lvl="0" marL="0" rtl="0" algn="l">
              <a:lnSpc>
                <a:spcPct val="100000"/>
              </a:lnSpc>
              <a:spcBef>
                <a:spcPts val="0"/>
              </a:spcBef>
              <a:spcAft>
                <a:spcPts val="0"/>
              </a:spcAft>
              <a:buSzPct val="72222"/>
              <a:buNone/>
            </a:pPr>
            <a:r>
              <a:t/>
            </a:r>
            <a:endParaRPr/>
          </a:p>
        </p:txBody>
      </p:sp>
      <p:sp>
        <p:nvSpPr>
          <p:cNvPr id="747" name="Google Shape;747;p50"/>
          <p:cNvSpPr txBox="1"/>
          <p:nvPr/>
        </p:nvSpPr>
        <p:spPr>
          <a:xfrm>
            <a:off x="7465050" y="3154325"/>
            <a:ext cx="12474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FFFFFF"/>
                </a:solidFill>
                <a:latin typeface="Lato"/>
                <a:ea typeface="Lato"/>
                <a:cs typeface="Lato"/>
                <a:sym typeface="Lato"/>
              </a:rPr>
              <a:t>(LOAIZA,2012)</a:t>
            </a:r>
            <a:endParaRPr b="0" i="0" sz="1000" u="none" cap="none" strike="noStrike">
              <a:solidFill>
                <a:srgbClr val="FFFFFF"/>
              </a:solidFill>
              <a:latin typeface="Lato"/>
              <a:ea typeface="Lato"/>
              <a:cs typeface="Lato"/>
              <a:sym typeface="Lato"/>
            </a:endParaRPr>
          </a:p>
        </p:txBody>
      </p:sp>
      <p:pic>
        <p:nvPicPr>
          <p:cNvPr id="748" name="Google Shape;748;p50"/>
          <p:cNvPicPr preferRelativeResize="0"/>
          <p:nvPr/>
        </p:nvPicPr>
        <p:blipFill rotWithShape="1">
          <a:blip r:embed="rId3">
            <a:alphaModFix/>
          </a:blip>
          <a:srcRect b="0" l="0" r="0" t="0"/>
          <a:stretch/>
        </p:blipFill>
        <p:spPr>
          <a:xfrm>
            <a:off x="672775" y="1500538"/>
            <a:ext cx="2566750" cy="2265525"/>
          </a:xfrm>
          <a:prstGeom prst="rect">
            <a:avLst/>
          </a:prstGeom>
          <a:noFill/>
          <a:ln>
            <a:noFill/>
          </a:ln>
        </p:spPr>
      </p:pic>
      <p:sp>
        <p:nvSpPr>
          <p:cNvPr id="749" name="Google Shape;749;p50"/>
          <p:cNvSpPr txBox="1"/>
          <p:nvPr/>
        </p:nvSpPr>
        <p:spPr>
          <a:xfrm>
            <a:off x="767700" y="3897350"/>
            <a:ext cx="23769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chemeClr val="lt1"/>
                </a:solidFill>
                <a:latin typeface="Arial"/>
                <a:ea typeface="Arial"/>
                <a:cs typeface="Arial"/>
                <a:sym typeface="Arial"/>
              </a:rPr>
              <a:t>(Simões G, Vázquez E(2016)</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3" name="Shape 753"/>
        <p:cNvGrpSpPr/>
        <p:nvPr/>
      </p:nvGrpSpPr>
      <p:grpSpPr>
        <a:xfrm>
          <a:off x="0" y="0"/>
          <a:ext cx="0" cy="0"/>
          <a:chOff x="0" y="0"/>
          <a:chExt cx="0" cy="0"/>
        </a:xfrm>
      </p:grpSpPr>
      <p:graphicFrame>
        <p:nvGraphicFramePr>
          <p:cNvPr id="754" name="Google Shape;754;p51"/>
          <p:cNvGraphicFramePr/>
          <p:nvPr/>
        </p:nvGraphicFramePr>
        <p:xfrm>
          <a:off x="1148300" y="806450"/>
          <a:ext cx="3000000" cy="3000000"/>
        </p:xfrm>
        <a:graphic>
          <a:graphicData uri="http://schemas.openxmlformats.org/drawingml/2006/table">
            <a:tbl>
              <a:tblPr>
                <a:noFill/>
                <a:tableStyleId>{CE30B748-B151-4062-A588-C428003B625C}</a:tableStyleId>
              </a:tblPr>
              <a:tblGrid>
                <a:gridCol w="1371600"/>
                <a:gridCol w="4940300"/>
              </a:tblGrid>
              <a:tr h="876300">
                <a:tc>
                  <a:txBody>
                    <a:bodyPr/>
                    <a:lstStyle/>
                    <a:p>
                      <a:pPr indent="4572" lvl="0" marL="76809" marR="192735" rtl="0" algn="l">
                        <a:lnSpc>
                          <a:spcPct val="95795"/>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Identificación  del  </a:t>
                      </a:r>
                      <a:endParaRPr b="1" sz="1200">
                        <a:solidFill>
                          <a:schemeClr val="lt1"/>
                        </a:solidFill>
                        <a:latin typeface="Times New Roman"/>
                        <a:ea typeface="Times New Roman"/>
                        <a:cs typeface="Times New Roman"/>
                        <a:sym typeface="Times New Roman"/>
                      </a:endParaRPr>
                    </a:p>
                    <a:p>
                      <a:pPr indent="0" lvl="0" marL="0" marR="192735" rtl="0" algn="l">
                        <a:lnSpc>
                          <a:spcPct val="95795"/>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requerimiento:</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tc>
                <a:tc>
                  <a:txBody>
                    <a:bodyPr/>
                    <a:lstStyle/>
                    <a:p>
                      <a:pPr indent="0" lvl="0" marL="0" marR="0" rtl="0" algn="l">
                        <a:lnSpc>
                          <a:spcPct val="100000"/>
                        </a:lnSpc>
                        <a:spcBef>
                          <a:spcPts val="0"/>
                        </a:spcBef>
                        <a:spcAft>
                          <a:spcPts val="0"/>
                        </a:spcAft>
                        <a:buClr>
                          <a:srgbClr val="000000"/>
                        </a:buClr>
                        <a:buSzPts val="1200"/>
                        <a:buFont typeface="Arial"/>
                        <a:buNone/>
                      </a:pPr>
                      <a:r>
                        <a:rPr lang="es" sz="1200" u="none" cap="none" strike="noStrike">
                          <a:solidFill>
                            <a:schemeClr val="lt1"/>
                          </a:solidFill>
                          <a:latin typeface="Times New Roman"/>
                          <a:ea typeface="Times New Roman"/>
                          <a:cs typeface="Times New Roman"/>
                          <a:sym typeface="Times New Roman"/>
                        </a:rPr>
                        <a:t>RF01</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tc>
              </a:tr>
              <a:tr h="381000">
                <a:tc>
                  <a:txBody>
                    <a:bodyPr/>
                    <a:lstStyle/>
                    <a:p>
                      <a:pPr indent="0" lvl="0" marL="82143" marR="0" rtl="0" algn="l">
                        <a:lnSpc>
                          <a:spcPct val="100000"/>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Nombre del  </a:t>
                      </a:r>
                      <a:endParaRPr b="1" sz="1200" u="none" cap="none" strike="noStrike">
                        <a:solidFill>
                          <a:schemeClr val="lt1"/>
                        </a:solidFill>
                        <a:latin typeface="Times New Roman"/>
                        <a:ea typeface="Times New Roman"/>
                        <a:cs typeface="Times New Roman"/>
                        <a:sym typeface="Times New Roman"/>
                      </a:endParaRPr>
                    </a:p>
                    <a:p>
                      <a:pPr indent="0" lvl="0" marL="81381" marR="0" rtl="0" algn="l">
                        <a:lnSpc>
                          <a:spcPct val="100000"/>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requerimiento:</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tc>
                <a:tc>
                  <a:txBody>
                    <a:bodyPr/>
                    <a:lstStyle/>
                    <a:p>
                      <a:pPr indent="0" lvl="0" marL="0" marR="0" rtl="0" algn="l">
                        <a:lnSpc>
                          <a:spcPct val="100000"/>
                        </a:lnSpc>
                        <a:spcBef>
                          <a:spcPts val="0"/>
                        </a:spcBef>
                        <a:spcAft>
                          <a:spcPts val="0"/>
                        </a:spcAft>
                        <a:buClr>
                          <a:srgbClr val="000000"/>
                        </a:buClr>
                        <a:buSzPts val="1200"/>
                        <a:buFont typeface="Arial"/>
                        <a:buNone/>
                      </a:pPr>
                      <a:r>
                        <a:rPr lang="es" sz="1200">
                          <a:solidFill>
                            <a:schemeClr val="lt1"/>
                          </a:solidFill>
                          <a:latin typeface="Times New Roman"/>
                          <a:ea typeface="Times New Roman"/>
                          <a:cs typeface="Times New Roman"/>
                          <a:sym typeface="Times New Roman"/>
                        </a:rPr>
                        <a:t>I</a:t>
                      </a:r>
                      <a:r>
                        <a:rPr lang="es" sz="1200" u="none" cap="none" strike="noStrike">
                          <a:solidFill>
                            <a:schemeClr val="lt1"/>
                          </a:solidFill>
                          <a:latin typeface="Times New Roman"/>
                          <a:ea typeface="Times New Roman"/>
                          <a:cs typeface="Times New Roman"/>
                          <a:sym typeface="Times New Roman"/>
                        </a:rPr>
                        <a:t>niciar sesión </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tc>
              </a:tr>
              <a:tr h="381000">
                <a:tc>
                  <a:txBody>
                    <a:bodyPr/>
                    <a:lstStyle/>
                    <a:p>
                      <a:pPr indent="0" lvl="0" marL="0" marR="0" rtl="0" algn="l">
                        <a:lnSpc>
                          <a:spcPct val="100000"/>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Características:</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tc>
                <a:tc>
                  <a:txBody>
                    <a:bodyPr/>
                    <a:lstStyle/>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chemeClr val="lt1"/>
                          </a:solidFill>
                          <a:latin typeface="Times New Roman"/>
                          <a:ea typeface="Times New Roman"/>
                          <a:cs typeface="Times New Roman"/>
                          <a:sym typeface="Times New Roman"/>
                        </a:rPr>
                        <a:t>Permite al usuario registrarse para acceder a la plataforma. </a:t>
                      </a:r>
                      <a:endParaRPr sz="14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sz="1400" u="none" cap="none" strike="noStrike">
                        <a:solidFill>
                          <a:schemeClr val="lt1"/>
                        </a:solidFill>
                        <a:latin typeface="Times New Roman"/>
                        <a:ea typeface="Times New Roman"/>
                        <a:cs typeface="Times New Roman"/>
                        <a:sym typeface="Times New Roman"/>
                      </a:endParaRPr>
                    </a:p>
                  </a:txBody>
                  <a:tcPr marT="88900" marB="88900" marR="88900" marL="88900"/>
                </a:tc>
              </a:tr>
              <a:tr h="381000">
                <a:tc>
                  <a:txBody>
                    <a:bodyPr/>
                    <a:lstStyle/>
                    <a:p>
                      <a:pPr indent="1827" lvl="0" marL="81381" marR="39268" rtl="0" algn="l">
                        <a:lnSpc>
                          <a:spcPct val="95794"/>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Descripción</a:t>
                      </a:r>
                      <a:r>
                        <a:rPr b="1" lang="es" sz="1200">
                          <a:solidFill>
                            <a:schemeClr val="lt1"/>
                          </a:solidFill>
                          <a:latin typeface="Times New Roman"/>
                          <a:ea typeface="Times New Roman"/>
                          <a:cs typeface="Times New Roman"/>
                          <a:sym typeface="Times New Roman"/>
                        </a:rPr>
                        <a:t> </a:t>
                      </a:r>
                      <a:r>
                        <a:rPr b="1" lang="es" sz="1200" u="none" cap="none" strike="noStrike">
                          <a:solidFill>
                            <a:schemeClr val="lt1"/>
                          </a:solidFill>
                          <a:latin typeface="Times New Roman"/>
                          <a:ea typeface="Times New Roman"/>
                          <a:cs typeface="Times New Roman"/>
                          <a:sym typeface="Times New Roman"/>
                        </a:rPr>
                        <a:t>del  requerimiento:</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tc>
                <a:tc>
                  <a:txBody>
                    <a:bodyPr/>
                    <a:lstStyle/>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chemeClr val="lt1"/>
                          </a:solidFill>
                          <a:latin typeface="Times New Roman"/>
                          <a:ea typeface="Times New Roman"/>
                          <a:cs typeface="Times New Roman"/>
                          <a:sym typeface="Times New Roman"/>
                        </a:rPr>
                        <a:t>El sistema permitirá que el coordinador cree un  usuario para acceder a la plataforma.</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tc>
              </a:tr>
              <a:tr h="381000">
                <a:tc>
                  <a:txBody>
                    <a:bodyPr/>
                    <a:lstStyle/>
                    <a:p>
                      <a:pPr indent="1827" lvl="0" marL="81381" marR="39268" rtl="0" algn="l">
                        <a:lnSpc>
                          <a:spcPct val="95794"/>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RNF</a:t>
                      </a:r>
                      <a:endParaRPr b="1" sz="1200" u="none" cap="none" strike="noStrike">
                        <a:solidFill>
                          <a:schemeClr val="lt1"/>
                        </a:solidFill>
                        <a:latin typeface="Times New Roman"/>
                        <a:ea typeface="Times New Roman"/>
                        <a:cs typeface="Times New Roman"/>
                        <a:sym typeface="Times New Roman"/>
                      </a:endParaRPr>
                    </a:p>
                  </a:txBody>
                  <a:tcPr marT="88900" marB="88900" marR="88900" marL="88900"/>
                </a:tc>
                <a:tc>
                  <a:txBody>
                    <a:bodyPr/>
                    <a:lstStyle/>
                    <a:p>
                      <a:pPr indent="0" lvl="0" marL="0" marR="0" rtl="0" algn="l">
                        <a:lnSpc>
                          <a:spcPct val="100000"/>
                        </a:lnSpc>
                        <a:spcBef>
                          <a:spcPts val="0"/>
                        </a:spcBef>
                        <a:spcAft>
                          <a:spcPts val="0"/>
                        </a:spcAft>
                        <a:buClr>
                          <a:srgbClr val="000000"/>
                        </a:buClr>
                        <a:buSzPts val="1200"/>
                        <a:buFont typeface="Arial"/>
                        <a:buNone/>
                      </a:pPr>
                      <a:r>
                        <a:rPr lang="es" sz="1200" u="none" cap="none" strike="noStrike">
                          <a:solidFill>
                            <a:schemeClr val="lt1"/>
                          </a:solidFill>
                          <a:latin typeface="Times New Roman"/>
                          <a:ea typeface="Times New Roman"/>
                          <a:cs typeface="Times New Roman"/>
                          <a:sym typeface="Times New Roman"/>
                        </a:rPr>
                        <a:t>RNF01, RNF03, RNF04</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tc>
              </a:tr>
              <a:tr h="381000">
                <a:tc>
                  <a:txBody>
                    <a:bodyPr/>
                    <a:lstStyle/>
                    <a:p>
                      <a:pPr indent="0" lvl="0" marL="83210" marR="0" rtl="0" algn="l">
                        <a:lnSpc>
                          <a:spcPct val="100000"/>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Prioridad de  </a:t>
                      </a:r>
                      <a:endParaRPr b="1" sz="1200" u="none" cap="none" strike="noStrike">
                        <a:solidFill>
                          <a:schemeClr val="lt1"/>
                        </a:solidFill>
                        <a:latin typeface="Times New Roman"/>
                        <a:ea typeface="Times New Roman"/>
                        <a:cs typeface="Times New Roman"/>
                        <a:sym typeface="Times New Roman"/>
                      </a:endParaRPr>
                    </a:p>
                    <a:p>
                      <a:pPr indent="0" lvl="0" marL="81381" marR="0" rtl="0" algn="l">
                        <a:lnSpc>
                          <a:spcPct val="100000"/>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requerimiento:</a:t>
                      </a:r>
                      <a:endParaRPr b="1" sz="1200" u="none" cap="none" strike="noStrike">
                        <a:solidFill>
                          <a:schemeClr val="lt1"/>
                        </a:solidFill>
                        <a:latin typeface="Times New Roman"/>
                        <a:ea typeface="Times New Roman"/>
                        <a:cs typeface="Times New Roman"/>
                        <a:sym typeface="Times New Roman"/>
                      </a:endParaRPr>
                    </a:p>
                  </a:txBody>
                  <a:tcPr marT="88900" marB="88900" marR="88900" marL="88900"/>
                </a:tc>
                <a:tc>
                  <a:txBody>
                    <a:bodyPr/>
                    <a:lstStyle/>
                    <a:p>
                      <a:pPr indent="0" lvl="0" marL="0" marR="0" rtl="0" algn="l">
                        <a:lnSpc>
                          <a:spcPct val="100000"/>
                        </a:lnSpc>
                        <a:spcBef>
                          <a:spcPts val="0"/>
                        </a:spcBef>
                        <a:spcAft>
                          <a:spcPts val="0"/>
                        </a:spcAft>
                        <a:buClr>
                          <a:srgbClr val="000000"/>
                        </a:buClr>
                        <a:buSzPts val="1200"/>
                        <a:buFont typeface="Arial"/>
                        <a:buNone/>
                      </a:pPr>
                      <a:r>
                        <a:rPr lang="es" sz="1200" u="none" cap="none" strike="noStrike">
                          <a:solidFill>
                            <a:schemeClr val="lt1"/>
                          </a:solidFill>
                          <a:latin typeface="Times New Roman"/>
                          <a:ea typeface="Times New Roman"/>
                          <a:cs typeface="Times New Roman"/>
                          <a:sym typeface="Times New Roman"/>
                        </a:rPr>
                        <a:t>Alta </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tc>
              </a:tr>
            </a:tbl>
          </a:graphicData>
        </a:graphic>
      </p:graphicFrame>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8" name="Shape 758"/>
        <p:cNvGrpSpPr/>
        <p:nvPr/>
      </p:nvGrpSpPr>
      <p:grpSpPr>
        <a:xfrm>
          <a:off x="0" y="0"/>
          <a:ext cx="0" cy="0"/>
          <a:chOff x="0" y="0"/>
          <a:chExt cx="0" cy="0"/>
        </a:xfrm>
      </p:grpSpPr>
      <p:graphicFrame>
        <p:nvGraphicFramePr>
          <p:cNvPr id="759" name="Google Shape;759;p52"/>
          <p:cNvGraphicFramePr/>
          <p:nvPr/>
        </p:nvGraphicFramePr>
        <p:xfrm>
          <a:off x="1148275" y="726500"/>
          <a:ext cx="3000000" cy="3000000"/>
        </p:xfrm>
        <a:graphic>
          <a:graphicData uri="http://schemas.openxmlformats.org/drawingml/2006/table">
            <a:tbl>
              <a:tblPr>
                <a:noFill/>
                <a:tableStyleId>{CE30B748-B151-4062-A588-C428003B625C}</a:tableStyleId>
              </a:tblPr>
              <a:tblGrid>
                <a:gridCol w="1371600"/>
                <a:gridCol w="4940300"/>
              </a:tblGrid>
              <a:tr h="775850">
                <a:tc>
                  <a:txBody>
                    <a:bodyPr/>
                    <a:lstStyle/>
                    <a:p>
                      <a:pPr indent="4572" lvl="0" marL="76809" marR="192735" rtl="0" algn="l">
                        <a:lnSpc>
                          <a:spcPct val="95795"/>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Identificación  del  </a:t>
                      </a:r>
                      <a:endParaRPr b="1" sz="1200" u="none" cap="none" strike="noStrike">
                        <a:solidFill>
                          <a:schemeClr val="lt1"/>
                        </a:solidFill>
                        <a:latin typeface="Times New Roman"/>
                        <a:ea typeface="Times New Roman"/>
                        <a:cs typeface="Times New Roman"/>
                        <a:sym typeface="Times New Roman"/>
                      </a:endParaRPr>
                    </a:p>
                    <a:p>
                      <a:pPr indent="0" lvl="0" marL="81381" marR="0" rtl="0" algn="l">
                        <a:lnSpc>
                          <a:spcPct val="100000"/>
                        </a:lnSpc>
                        <a:spcBef>
                          <a:spcPts val="3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requerimiento</a:t>
                      </a:r>
                      <a:r>
                        <a:rPr b="1" lang="es" sz="1400" u="none" cap="none" strike="noStrike">
                          <a:solidFill>
                            <a:schemeClr val="lt1"/>
                          </a:solidFill>
                          <a:latin typeface="Times New Roman"/>
                          <a:ea typeface="Times New Roman"/>
                          <a:cs typeface="Times New Roman"/>
                          <a:sym typeface="Times New Roman"/>
                        </a:rPr>
                        <a:t>:</a:t>
                      </a:r>
                      <a:endParaRPr sz="1400" u="none" cap="none" strike="noStrike">
                        <a:solidFill>
                          <a:schemeClr val="lt1"/>
                        </a:solidFill>
                        <a:latin typeface="Times New Roman"/>
                        <a:ea typeface="Times New Roman"/>
                        <a:cs typeface="Times New Roman"/>
                        <a:sym typeface="Times New Roman"/>
                      </a:endParaRPr>
                    </a:p>
                  </a:txBody>
                  <a:tcPr marT="88900" marB="88900" marR="88900" marL="88900"/>
                </a:tc>
                <a:tc>
                  <a:txBody>
                    <a:bodyPr/>
                    <a:lstStyle/>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chemeClr val="lt1"/>
                          </a:solidFill>
                          <a:latin typeface="Times New Roman"/>
                          <a:ea typeface="Times New Roman"/>
                          <a:cs typeface="Times New Roman"/>
                          <a:sym typeface="Times New Roman"/>
                        </a:rPr>
                        <a:t>RF02</a:t>
                      </a:r>
                      <a:endParaRPr sz="1400" u="none" cap="none" strike="noStrike">
                        <a:solidFill>
                          <a:schemeClr val="lt1"/>
                        </a:solidFill>
                        <a:latin typeface="Times New Roman"/>
                        <a:ea typeface="Times New Roman"/>
                        <a:cs typeface="Times New Roman"/>
                        <a:sym typeface="Times New Roman"/>
                      </a:endParaRPr>
                    </a:p>
                  </a:txBody>
                  <a:tcPr marT="88900" marB="88900" marR="88900" marL="88900"/>
                </a:tc>
              </a:tr>
              <a:tr h="381000">
                <a:tc>
                  <a:txBody>
                    <a:bodyPr/>
                    <a:lstStyle/>
                    <a:p>
                      <a:pPr indent="0" lvl="0" marL="82143" marR="0" rtl="0" algn="l">
                        <a:lnSpc>
                          <a:spcPct val="100000"/>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Nombre del  </a:t>
                      </a:r>
                      <a:endParaRPr b="1" sz="1200" u="none" cap="none" strike="noStrike">
                        <a:solidFill>
                          <a:schemeClr val="lt1"/>
                        </a:solidFill>
                        <a:latin typeface="Times New Roman"/>
                        <a:ea typeface="Times New Roman"/>
                        <a:cs typeface="Times New Roman"/>
                        <a:sym typeface="Times New Roman"/>
                      </a:endParaRPr>
                    </a:p>
                    <a:p>
                      <a:pPr indent="0" lvl="0" marL="81381" marR="0" rtl="0" algn="l">
                        <a:lnSpc>
                          <a:spcPct val="100000"/>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requerimiento:</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tc>
                <a:tc>
                  <a:txBody>
                    <a:bodyPr/>
                    <a:lstStyle/>
                    <a:p>
                      <a:pPr indent="0" lvl="0" marL="0" marR="0" rtl="0" algn="l">
                        <a:lnSpc>
                          <a:spcPct val="100000"/>
                        </a:lnSpc>
                        <a:spcBef>
                          <a:spcPts val="0"/>
                        </a:spcBef>
                        <a:spcAft>
                          <a:spcPts val="0"/>
                        </a:spcAft>
                        <a:buClr>
                          <a:srgbClr val="000000"/>
                        </a:buClr>
                        <a:buSzPts val="1200"/>
                        <a:buFont typeface="Arial"/>
                        <a:buNone/>
                      </a:pPr>
                      <a:r>
                        <a:rPr lang="es" sz="1200" u="none" cap="none" strike="noStrike">
                          <a:solidFill>
                            <a:schemeClr val="lt1"/>
                          </a:solidFill>
                          <a:latin typeface="Times New Roman"/>
                          <a:ea typeface="Times New Roman"/>
                          <a:cs typeface="Times New Roman"/>
                          <a:sym typeface="Times New Roman"/>
                        </a:rPr>
                        <a:t>Identificar rol</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tc>
              </a:tr>
              <a:tr h="381000">
                <a:tc>
                  <a:txBody>
                    <a:bodyPr/>
                    <a:lstStyle/>
                    <a:p>
                      <a:pPr indent="0" lvl="0" marL="0" marR="0" rtl="0" algn="l">
                        <a:lnSpc>
                          <a:spcPct val="100000"/>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Características:</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tc>
                <a:tc>
                  <a:txBody>
                    <a:bodyPr/>
                    <a:lstStyle/>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chemeClr val="lt1"/>
                          </a:solidFill>
                          <a:latin typeface="Times New Roman"/>
                          <a:ea typeface="Times New Roman"/>
                          <a:cs typeface="Times New Roman"/>
                          <a:sym typeface="Times New Roman"/>
                        </a:rPr>
                        <a:t>Identifica y clasifica las opciones y herramientas según el rol en la plataforma </a:t>
                      </a:r>
                      <a:r>
                        <a:rPr lang="es" sz="1200" u="none" cap="none" strike="noStrike">
                          <a:solidFill>
                            <a:schemeClr val="lt1"/>
                          </a:solidFill>
                          <a:latin typeface="Times New Roman"/>
                          <a:ea typeface="Times New Roman"/>
                          <a:cs typeface="Times New Roman"/>
                          <a:sym typeface="Times New Roman"/>
                        </a:rPr>
                        <a:t> </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tc>
              </a:tr>
              <a:tr h="381000">
                <a:tc>
                  <a:txBody>
                    <a:bodyPr/>
                    <a:lstStyle/>
                    <a:p>
                      <a:pPr indent="1827" lvl="0" marL="81381" marR="39268" rtl="0" algn="l">
                        <a:lnSpc>
                          <a:spcPct val="95794"/>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Descripción del  requerimiento:</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tc>
                <a:tc>
                  <a:txBody>
                    <a:bodyPr/>
                    <a:lstStyle/>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chemeClr val="lt1"/>
                          </a:solidFill>
                          <a:latin typeface="Times New Roman"/>
                          <a:ea typeface="Times New Roman"/>
                          <a:cs typeface="Times New Roman"/>
                          <a:sym typeface="Times New Roman"/>
                        </a:rPr>
                        <a:t>El sistema permitirá el registro de usuarios identificando solo al coordinador como administrador el cual podrá ejecutar cambiar y modificar datos de la plataforma, mientras que un usuario común tendrá herramientas limitadas.</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tc>
              </a:tr>
              <a:tr h="381000">
                <a:tc>
                  <a:txBody>
                    <a:bodyPr/>
                    <a:lstStyle/>
                    <a:p>
                      <a:pPr indent="1827" lvl="0" marL="81381" marR="39268" rtl="0" algn="l">
                        <a:lnSpc>
                          <a:spcPct val="95794"/>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RNF</a:t>
                      </a:r>
                      <a:endParaRPr b="1" sz="1200" u="none" cap="none" strike="noStrike">
                        <a:solidFill>
                          <a:schemeClr val="lt1"/>
                        </a:solidFill>
                        <a:latin typeface="Times New Roman"/>
                        <a:ea typeface="Times New Roman"/>
                        <a:cs typeface="Times New Roman"/>
                        <a:sym typeface="Times New Roman"/>
                      </a:endParaRPr>
                    </a:p>
                  </a:txBody>
                  <a:tcPr marT="88900" marB="88900" marR="88900" marL="88900"/>
                </a:tc>
                <a:tc>
                  <a:txBody>
                    <a:bodyPr/>
                    <a:lstStyle/>
                    <a:p>
                      <a:pPr indent="0" lvl="0" marL="0" marR="0" rtl="0" algn="l">
                        <a:lnSpc>
                          <a:spcPct val="100000"/>
                        </a:lnSpc>
                        <a:spcBef>
                          <a:spcPts val="0"/>
                        </a:spcBef>
                        <a:spcAft>
                          <a:spcPts val="0"/>
                        </a:spcAft>
                        <a:buClr>
                          <a:srgbClr val="000000"/>
                        </a:buClr>
                        <a:buSzPts val="1200"/>
                        <a:buFont typeface="Arial"/>
                        <a:buNone/>
                      </a:pPr>
                      <a:r>
                        <a:rPr lang="es" sz="1200" u="none" cap="none" strike="noStrike">
                          <a:solidFill>
                            <a:schemeClr val="lt1"/>
                          </a:solidFill>
                          <a:latin typeface="Times New Roman"/>
                          <a:ea typeface="Times New Roman"/>
                          <a:cs typeface="Times New Roman"/>
                          <a:sym typeface="Times New Roman"/>
                        </a:rPr>
                        <a:t>RNF 03</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tc>
              </a:tr>
              <a:tr h="381000">
                <a:tc>
                  <a:txBody>
                    <a:bodyPr/>
                    <a:lstStyle/>
                    <a:p>
                      <a:pPr indent="0" lvl="0" marL="83210" marR="0" rtl="0" algn="l">
                        <a:lnSpc>
                          <a:spcPct val="100000"/>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Prioridad de  </a:t>
                      </a:r>
                      <a:endParaRPr b="1" sz="1200" u="none" cap="none" strike="noStrike">
                        <a:solidFill>
                          <a:schemeClr val="lt1"/>
                        </a:solidFill>
                        <a:latin typeface="Times New Roman"/>
                        <a:ea typeface="Times New Roman"/>
                        <a:cs typeface="Times New Roman"/>
                        <a:sym typeface="Times New Roman"/>
                      </a:endParaRPr>
                    </a:p>
                    <a:p>
                      <a:pPr indent="0" lvl="0" marL="81381" marR="0" rtl="0" algn="l">
                        <a:lnSpc>
                          <a:spcPct val="100000"/>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requerimiento:</a:t>
                      </a:r>
                      <a:endParaRPr b="1" sz="1200" u="none" cap="none" strike="noStrike">
                        <a:solidFill>
                          <a:schemeClr val="lt1"/>
                        </a:solidFill>
                        <a:latin typeface="Times New Roman"/>
                        <a:ea typeface="Times New Roman"/>
                        <a:cs typeface="Times New Roman"/>
                        <a:sym typeface="Times New Roman"/>
                      </a:endParaRPr>
                    </a:p>
                  </a:txBody>
                  <a:tcPr marT="88900" marB="88900" marR="88900" marL="88900"/>
                </a:tc>
                <a:tc>
                  <a:txBody>
                    <a:bodyPr/>
                    <a:lstStyle/>
                    <a:p>
                      <a:pPr indent="0" lvl="0" marL="0" marR="0" rtl="0" algn="l">
                        <a:lnSpc>
                          <a:spcPct val="100000"/>
                        </a:lnSpc>
                        <a:spcBef>
                          <a:spcPts val="0"/>
                        </a:spcBef>
                        <a:spcAft>
                          <a:spcPts val="0"/>
                        </a:spcAft>
                        <a:buClr>
                          <a:srgbClr val="000000"/>
                        </a:buClr>
                        <a:buSzPts val="1200"/>
                        <a:buFont typeface="Arial"/>
                        <a:buNone/>
                      </a:pPr>
                      <a:r>
                        <a:rPr lang="es" sz="1200" u="none" cap="none" strike="noStrike">
                          <a:solidFill>
                            <a:schemeClr val="lt1"/>
                          </a:solidFill>
                          <a:latin typeface="Times New Roman"/>
                          <a:ea typeface="Times New Roman"/>
                          <a:cs typeface="Times New Roman"/>
                          <a:sym typeface="Times New Roman"/>
                        </a:rPr>
                        <a:t>Alta </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tc>
              </a:tr>
            </a:tbl>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3" name="Shape 763"/>
        <p:cNvGrpSpPr/>
        <p:nvPr/>
      </p:nvGrpSpPr>
      <p:grpSpPr>
        <a:xfrm>
          <a:off x="0" y="0"/>
          <a:ext cx="0" cy="0"/>
          <a:chOff x="0" y="0"/>
          <a:chExt cx="0" cy="0"/>
        </a:xfrm>
      </p:grpSpPr>
      <p:graphicFrame>
        <p:nvGraphicFramePr>
          <p:cNvPr id="764" name="Google Shape;764;p53"/>
          <p:cNvGraphicFramePr/>
          <p:nvPr/>
        </p:nvGraphicFramePr>
        <p:xfrm>
          <a:off x="1138488" y="633350"/>
          <a:ext cx="3000000" cy="3000000"/>
        </p:xfrm>
        <a:graphic>
          <a:graphicData uri="http://schemas.openxmlformats.org/drawingml/2006/table">
            <a:tbl>
              <a:tblPr>
                <a:noFill/>
                <a:tableStyleId>{CE30B748-B151-4062-A588-C428003B625C}</a:tableStyleId>
              </a:tblPr>
              <a:tblGrid>
                <a:gridCol w="1468150"/>
                <a:gridCol w="4893875"/>
              </a:tblGrid>
              <a:tr h="935700">
                <a:tc>
                  <a:txBody>
                    <a:bodyPr/>
                    <a:lstStyle/>
                    <a:p>
                      <a:pPr indent="4572" lvl="0" marL="76809" marR="192735" rtl="0" algn="l">
                        <a:lnSpc>
                          <a:spcPct val="95795"/>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Identificación  del  </a:t>
                      </a:r>
                      <a:endParaRPr b="1" sz="1200" u="none" cap="none" strike="noStrike">
                        <a:solidFill>
                          <a:schemeClr val="lt1"/>
                        </a:solidFill>
                        <a:latin typeface="Times New Roman"/>
                        <a:ea typeface="Times New Roman"/>
                        <a:cs typeface="Times New Roman"/>
                        <a:sym typeface="Times New Roman"/>
                      </a:endParaRPr>
                    </a:p>
                    <a:p>
                      <a:pPr indent="0" lvl="0" marL="81381" marR="0" rtl="0" algn="l">
                        <a:lnSpc>
                          <a:spcPct val="100000"/>
                        </a:lnSpc>
                        <a:spcBef>
                          <a:spcPts val="3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requerimiento:c</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lnR cap="flat" cmpd="sng" w="12700">
                      <a:solidFill>
                        <a:srgbClr val="9E9E9E"/>
                      </a:solidFill>
                      <a:prstDash val="solid"/>
                      <a:round/>
                      <a:headEnd len="sm" w="sm" type="none"/>
                      <a:tailEnd len="sm" w="sm" type="none"/>
                    </a:lnR>
                    <a:lnT cap="flat" cmpd="sng" w="12700">
                      <a:solidFill>
                        <a:srgbClr val="9E9E9E"/>
                      </a:solidFill>
                      <a:prstDash val="solid"/>
                      <a:round/>
                      <a:headEnd len="sm" w="sm" type="none"/>
                      <a:tailEnd len="sm" w="sm" type="none"/>
                    </a:lnT>
                    <a:lnB cap="flat" cmpd="sng" w="12700">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rPr lang="es" sz="1200" u="none" cap="none" strike="noStrike">
                          <a:solidFill>
                            <a:schemeClr val="lt1"/>
                          </a:solidFill>
                          <a:latin typeface="Times New Roman"/>
                          <a:ea typeface="Times New Roman"/>
                          <a:cs typeface="Times New Roman"/>
                          <a:sym typeface="Times New Roman"/>
                        </a:rPr>
                        <a:t>RF03</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tcPr>
                </a:tc>
              </a:tr>
              <a:tr h="550750">
                <a:tc>
                  <a:txBody>
                    <a:bodyPr/>
                    <a:lstStyle/>
                    <a:p>
                      <a:pPr indent="0" lvl="0" marL="82143" marR="0" rtl="0" algn="l">
                        <a:lnSpc>
                          <a:spcPct val="100000"/>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Nombre del  </a:t>
                      </a:r>
                      <a:endParaRPr b="1" sz="1200" u="none" cap="none" strike="noStrike">
                        <a:solidFill>
                          <a:schemeClr val="lt1"/>
                        </a:solidFill>
                        <a:latin typeface="Times New Roman"/>
                        <a:ea typeface="Times New Roman"/>
                        <a:cs typeface="Times New Roman"/>
                        <a:sym typeface="Times New Roman"/>
                      </a:endParaRPr>
                    </a:p>
                    <a:p>
                      <a:pPr indent="0" lvl="0" marL="81381" marR="0" rtl="0" algn="l">
                        <a:lnSpc>
                          <a:spcPct val="100000"/>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requerimiento:</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lnR cap="flat" cmpd="sng" w="12700">
                      <a:solidFill>
                        <a:srgbClr val="9E9E9E"/>
                      </a:solidFill>
                      <a:prstDash val="solid"/>
                      <a:round/>
                      <a:headEnd len="sm" w="sm" type="none"/>
                      <a:tailEnd len="sm" w="sm" type="none"/>
                    </a:lnR>
                    <a:lnT cap="flat" cmpd="sng" w="12700">
                      <a:solidFill>
                        <a:srgbClr val="9E9E9E"/>
                      </a:solidFill>
                      <a:prstDash val="solid"/>
                      <a:round/>
                      <a:headEnd len="sm" w="sm" type="none"/>
                      <a:tailEnd len="sm" w="sm" type="none"/>
                    </a:lnT>
                    <a:lnB cap="flat" cmpd="sng" w="12700">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rPr lang="es" sz="1200" u="none" cap="none" strike="noStrike">
                          <a:solidFill>
                            <a:schemeClr val="lt1"/>
                          </a:solidFill>
                          <a:latin typeface="Times New Roman"/>
                          <a:ea typeface="Times New Roman"/>
                          <a:cs typeface="Times New Roman"/>
                          <a:sym typeface="Times New Roman"/>
                        </a:rPr>
                        <a:t>Recuperar contraseña </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tcPr>
                </a:tc>
              </a:tr>
              <a:tr h="386050">
                <a:tc>
                  <a:txBody>
                    <a:bodyPr/>
                    <a:lstStyle/>
                    <a:p>
                      <a:pPr indent="0" lvl="0" marL="0" marR="0" rtl="0" algn="l">
                        <a:lnSpc>
                          <a:spcPct val="100000"/>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Características:</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lnR cap="flat" cmpd="sng" w="12700">
                      <a:solidFill>
                        <a:srgbClr val="9E9E9E"/>
                      </a:solidFill>
                      <a:prstDash val="solid"/>
                      <a:round/>
                      <a:headEnd len="sm" w="sm" type="none"/>
                      <a:tailEnd len="sm" w="sm" type="none"/>
                    </a:lnR>
                    <a:lnT cap="flat" cmpd="sng" w="12700">
                      <a:solidFill>
                        <a:srgbClr val="9E9E9E"/>
                      </a:solidFill>
                      <a:prstDash val="solid"/>
                      <a:round/>
                      <a:headEnd len="sm" w="sm" type="none"/>
                      <a:tailEnd len="sm" w="sm" type="none"/>
                    </a:lnT>
                    <a:lnB cap="flat" cmpd="sng" w="12700">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rPr lang="es" sz="1200" u="none" cap="none" strike="noStrike">
                          <a:solidFill>
                            <a:schemeClr val="lt1"/>
                          </a:solidFill>
                          <a:latin typeface="Times New Roman"/>
                          <a:ea typeface="Times New Roman"/>
                          <a:cs typeface="Times New Roman"/>
                          <a:sym typeface="Times New Roman"/>
                        </a:rPr>
                        <a:t>Restablece la contraseña </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tcPr>
                </a:tc>
              </a:tr>
              <a:tr h="550750">
                <a:tc>
                  <a:txBody>
                    <a:bodyPr/>
                    <a:lstStyle/>
                    <a:p>
                      <a:pPr indent="1827" lvl="0" marL="81381" marR="39268" rtl="0" algn="l">
                        <a:lnSpc>
                          <a:spcPct val="95794"/>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Descripción del  requerimiento:</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lnR cap="flat" cmpd="sng" w="12700">
                      <a:solidFill>
                        <a:srgbClr val="9E9E9E"/>
                      </a:solidFill>
                      <a:prstDash val="solid"/>
                      <a:round/>
                      <a:headEnd len="sm" w="sm" type="none"/>
                      <a:tailEnd len="sm" w="sm" type="none"/>
                    </a:lnR>
                    <a:lnT cap="flat" cmpd="sng" w="12700">
                      <a:solidFill>
                        <a:srgbClr val="9E9E9E"/>
                      </a:solidFill>
                      <a:prstDash val="solid"/>
                      <a:round/>
                      <a:headEnd len="sm" w="sm" type="none"/>
                      <a:tailEnd len="sm" w="sm" type="none"/>
                    </a:lnT>
                    <a:lnB cap="flat" cmpd="sng" w="12700">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rPr lang="es" sz="1200" u="none" cap="none" strike="noStrike">
                          <a:solidFill>
                            <a:schemeClr val="lt1"/>
                          </a:solidFill>
                          <a:latin typeface="Times New Roman"/>
                          <a:ea typeface="Times New Roman"/>
                          <a:cs typeface="Times New Roman"/>
                          <a:sym typeface="Times New Roman"/>
                        </a:rPr>
                        <a:t>Le permite al usuarios restablecer su contraseña en caso de olvidarla por medio de indicaciones a seguir</a:t>
                      </a:r>
                      <a:r>
                        <a:rPr lang="es" sz="1200">
                          <a:solidFill>
                            <a:schemeClr val="lt1"/>
                          </a:solidFill>
                          <a:latin typeface="Times New Roman"/>
                          <a:ea typeface="Times New Roman"/>
                          <a:cs typeface="Times New Roman"/>
                          <a:sym typeface="Times New Roman"/>
                        </a:rPr>
                        <a:t>.</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tcPr>
                </a:tc>
              </a:tr>
              <a:tr h="386050">
                <a:tc>
                  <a:txBody>
                    <a:bodyPr/>
                    <a:lstStyle/>
                    <a:p>
                      <a:pPr indent="1827" lvl="0" marL="81381" marR="39268" rtl="0" algn="l">
                        <a:lnSpc>
                          <a:spcPct val="95794"/>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RNF</a:t>
                      </a:r>
                      <a:endParaRPr b="1" sz="1200" u="none" cap="none" strike="noStrike">
                        <a:solidFill>
                          <a:schemeClr val="lt1"/>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lnR cap="flat" cmpd="sng" w="12700">
                      <a:solidFill>
                        <a:srgbClr val="9E9E9E"/>
                      </a:solidFill>
                      <a:prstDash val="solid"/>
                      <a:round/>
                      <a:headEnd len="sm" w="sm" type="none"/>
                      <a:tailEnd len="sm" w="sm" type="none"/>
                    </a:lnR>
                    <a:lnT cap="flat" cmpd="sng" w="12700">
                      <a:solidFill>
                        <a:srgbClr val="9E9E9E"/>
                      </a:solidFill>
                      <a:prstDash val="solid"/>
                      <a:round/>
                      <a:headEnd len="sm" w="sm" type="none"/>
                      <a:tailEnd len="sm" w="sm" type="none"/>
                    </a:lnT>
                    <a:lnB cap="flat" cmpd="sng" w="12700">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tcPr>
                </a:tc>
              </a:tr>
              <a:tr h="550750">
                <a:tc>
                  <a:txBody>
                    <a:bodyPr/>
                    <a:lstStyle/>
                    <a:p>
                      <a:pPr indent="0" lvl="0" marL="83210" marR="0" rtl="0" algn="l">
                        <a:lnSpc>
                          <a:spcPct val="100000"/>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Prioridad de  </a:t>
                      </a:r>
                      <a:endParaRPr b="1" sz="1200" u="none" cap="none" strike="noStrike">
                        <a:solidFill>
                          <a:schemeClr val="lt1"/>
                        </a:solidFill>
                        <a:latin typeface="Times New Roman"/>
                        <a:ea typeface="Times New Roman"/>
                        <a:cs typeface="Times New Roman"/>
                        <a:sym typeface="Times New Roman"/>
                      </a:endParaRPr>
                    </a:p>
                    <a:p>
                      <a:pPr indent="0" lvl="0" marL="81381" marR="0" rtl="0" algn="l">
                        <a:lnSpc>
                          <a:spcPct val="100000"/>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requerimiento:</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lnR cap="flat" cmpd="sng" w="12700">
                      <a:solidFill>
                        <a:srgbClr val="9E9E9E"/>
                      </a:solidFill>
                      <a:prstDash val="solid"/>
                      <a:round/>
                      <a:headEnd len="sm" w="sm" type="none"/>
                      <a:tailEnd len="sm" w="sm" type="none"/>
                    </a:lnR>
                    <a:lnT cap="flat" cmpd="sng" w="12700">
                      <a:solidFill>
                        <a:srgbClr val="9E9E9E"/>
                      </a:solidFill>
                      <a:prstDash val="solid"/>
                      <a:round/>
                      <a:headEnd len="sm" w="sm" type="none"/>
                      <a:tailEnd len="sm" w="sm" type="none"/>
                    </a:lnT>
                    <a:lnB cap="flat" cmpd="sng" w="12700">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rPr lang="es" sz="1200" u="none" cap="none" strike="noStrike">
                          <a:solidFill>
                            <a:schemeClr val="lt1"/>
                          </a:solidFill>
                          <a:latin typeface="Times New Roman"/>
                          <a:ea typeface="Times New Roman"/>
                          <a:cs typeface="Times New Roman"/>
                          <a:sym typeface="Times New Roman"/>
                        </a:rPr>
                        <a:t>Alta </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tcPr>
                </a:tc>
              </a:tr>
            </a:tbl>
          </a:graphicData>
        </a:graphic>
      </p:graphicFrame>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8" name="Shape 768"/>
        <p:cNvGrpSpPr/>
        <p:nvPr/>
      </p:nvGrpSpPr>
      <p:grpSpPr>
        <a:xfrm>
          <a:off x="0" y="0"/>
          <a:ext cx="0" cy="0"/>
          <a:chOff x="0" y="0"/>
          <a:chExt cx="0" cy="0"/>
        </a:xfrm>
      </p:grpSpPr>
      <p:graphicFrame>
        <p:nvGraphicFramePr>
          <p:cNvPr id="769" name="Google Shape;769;p54"/>
          <p:cNvGraphicFramePr/>
          <p:nvPr/>
        </p:nvGraphicFramePr>
        <p:xfrm>
          <a:off x="1183450" y="691350"/>
          <a:ext cx="3000000" cy="3000000"/>
        </p:xfrm>
        <a:graphic>
          <a:graphicData uri="http://schemas.openxmlformats.org/drawingml/2006/table">
            <a:tbl>
              <a:tblPr>
                <a:noFill/>
                <a:tableStyleId>{CE30B748-B151-4062-A588-C428003B625C}</a:tableStyleId>
              </a:tblPr>
              <a:tblGrid>
                <a:gridCol w="1409700"/>
                <a:gridCol w="4902200"/>
              </a:tblGrid>
              <a:tr h="876300">
                <a:tc>
                  <a:txBody>
                    <a:bodyPr/>
                    <a:lstStyle/>
                    <a:p>
                      <a:pPr indent="4572" lvl="0" marL="76809" marR="192735" rtl="0" algn="l">
                        <a:lnSpc>
                          <a:spcPct val="95795"/>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Identificación  del  </a:t>
                      </a:r>
                      <a:endParaRPr b="1" sz="1200" u="none" cap="none" strike="noStrike">
                        <a:solidFill>
                          <a:schemeClr val="lt1"/>
                        </a:solidFill>
                        <a:latin typeface="Times New Roman"/>
                        <a:ea typeface="Times New Roman"/>
                        <a:cs typeface="Times New Roman"/>
                        <a:sym typeface="Times New Roman"/>
                      </a:endParaRPr>
                    </a:p>
                    <a:p>
                      <a:pPr indent="0" lvl="0" marL="81381" marR="0" rtl="0" algn="l">
                        <a:lnSpc>
                          <a:spcPct val="100000"/>
                        </a:lnSpc>
                        <a:spcBef>
                          <a:spcPts val="3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requerimiento:</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tc>
                <a:tc>
                  <a:txBody>
                    <a:bodyPr/>
                    <a:lstStyle/>
                    <a:p>
                      <a:pPr indent="0" lvl="0" marL="0" marR="0" rtl="0" algn="l">
                        <a:lnSpc>
                          <a:spcPct val="100000"/>
                        </a:lnSpc>
                        <a:spcBef>
                          <a:spcPts val="0"/>
                        </a:spcBef>
                        <a:spcAft>
                          <a:spcPts val="0"/>
                        </a:spcAft>
                        <a:buClr>
                          <a:srgbClr val="000000"/>
                        </a:buClr>
                        <a:buSzPts val="1200"/>
                        <a:buFont typeface="Arial"/>
                        <a:buNone/>
                      </a:pPr>
                      <a:r>
                        <a:rPr lang="es" sz="1200" u="none" cap="none" strike="noStrike">
                          <a:solidFill>
                            <a:schemeClr val="lt1"/>
                          </a:solidFill>
                          <a:latin typeface="Times New Roman"/>
                          <a:ea typeface="Times New Roman"/>
                          <a:cs typeface="Times New Roman"/>
                          <a:sym typeface="Times New Roman"/>
                        </a:rPr>
                        <a:t>RF04</a:t>
                      </a:r>
                      <a:endParaRPr sz="12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200"/>
                        <a:buFont typeface="Arial"/>
                        <a:buNone/>
                      </a:pPr>
                      <a:r>
                        <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tc>
              </a:tr>
              <a:tr h="381000">
                <a:tc>
                  <a:txBody>
                    <a:bodyPr/>
                    <a:lstStyle/>
                    <a:p>
                      <a:pPr indent="0" lvl="0" marL="82143" marR="0" rtl="0" algn="l">
                        <a:lnSpc>
                          <a:spcPct val="100000"/>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Nombre del  </a:t>
                      </a:r>
                      <a:endParaRPr b="1" sz="1200" u="none" cap="none" strike="noStrike">
                        <a:solidFill>
                          <a:schemeClr val="lt1"/>
                        </a:solidFill>
                        <a:latin typeface="Times New Roman"/>
                        <a:ea typeface="Times New Roman"/>
                        <a:cs typeface="Times New Roman"/>
                        <a:sym typeface="Times New Roman"/>
                      </a:endParaRPr>
                    </a:p>
                    <a:p>
                      <a:pPr indent="0" lvl="0" marL="81381" marR="0" rtl="0" algn="l">
                        <a:lnSpc>
                          <a:spcPct val="100000"/>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requerimiento:</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tc>
                <a:tc>
                  <a:txBody>
                    <a:bodyPr/>
                    <a:lstStyle/>
                    <a:p>
                      <a:pPr indent="0" lvl="0" marL="0" marR="0" rtl="0" algn="l">
                        <a:lnSpc>
                          <a:spcPct val="100000"/>
                        </a:lnSpc>
                        <a:spcBef>
                          <a:spcPts val="0"/>
                        </a:spcBef>
                        <a:spcAft>
                          <a:spcPts val="0"/>
                        </a:spcAft>
                        <a:buClr>
                          <a:srgbClr val="000000"/>
                        </a:buClr>
                        <a:buSzPts val="1200"/>
                        <a:buFont typeface="Arial"/>
                        <a:buNone/>
                      </a:pPr>
                      <a:r>
                        <a:rPr lang="es" sz="1200" u="none" cap="none" strike="noStrike">
                          <a:solidFill>
                            <a:schemeClr val="lt1"/>
                          </a:solidFill>
                          <a:latin typeface="Times New Roman"/>
                          <a:ea typeface="Times New Roman"/>
                          <a:cs typeface="Times New Roman"/>
                          <a:sym typeface="Times New Roman"/>
                        </a:rPr>
                        <a:t>Notificar tarea</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tc>
              </a:tr>
              <a:tr h="381000">
                <a:tc>
                  <a:txBody>
                    <a:bodyPr/>
                    <a:lstStyle/>
                    <a:p>
                      <a:pPr indent="0" lvl="0" marL="0" marR="0" rtl="0" algn="l">
                        <a:lnSpc>
                          <a:spcPct val="100000"/>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Características:</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tc>
                <a:tc>
                  <a:txBody>
                    <a:bodyPr/>
                    <a:lstStyle/>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chemeClr val="lt1"/>
                          </a:solidFill>
                          <a:latin typeface="Times New Roman"/>
                          <a:ea typeface="Times New Roman"/>
                          <a:cs typeface="Times New Roman"/>
                          <a:sym typeface="Times New Roman"/>
                        </a:rPr>
                        <a:t>Identificara tareas pendientes del usuario y posteriormente las almacenará en una sección específica, en orden de prioridad para su ejecución y solución. </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tc>
              </a:tr>
              <a:tr h="381000">
                <a:tc>
                  <a:txBody>
                    <a:bodyPr/>
                    <a:lstStyle/>
                    <a:p>
                      <a:pPr indent="1827" lvl="0" marL="81381" marR="39268" rtl="0" algn="l">
                        <a:lnSpc>
                          <a:spcPct val="95794"/>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Descripción del  requerimiento:</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tc>
                <a:tc>
                  <a:txBody>
                    <a:bodyPr/>
                    <a:lstStyle/>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chemeClr val="lt1"/>
                          </a:solidFill>
                          <a:latin typeface="Times New Roman"/>
                          <a:ea typeface="Times New Roman"/>
                          <a:cs typeface="Times New Roman"/>
                          <a:sym typeface="Times New Roman"/>
                        </a:rPr>
                        <a:t>El sistema notificará al usuario las tareas pendientes para una pronta solución y atención que requiera según la prioridad determinada por el sistema </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tc>
              </a:tr>
              <a:tr h="381000">
                <a:tc>
                  <a:txBody>
                    <a:bodyPr/>
                    <a:lstStyle/>
                    <a:p>
                      <a:pPr indent="1827" lvl="0" marL="81381" marR="39268" rtl="0" algn="l">
                        <a:lnSpc>
                          <a:spcPct val="95794"/>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RNF</a:t>
                      </a:r>
                      <a:endParaRPr b="1" sz="1200" u="none" cap="none" strike="noStrike">
                        <a:solidFill>
                          <a:schemeClr val="lt1"/>
                        </a:solidFill>
                        <a:latin typeface="Times New Roman"/>
                        <a:ea typeface="Times New Roman"/>
                        <a:cs typeface="Times New Roman"/>
                        <a:sym typeface="Times New Roman"/>
                      </a:endParaRPr>
                    </a:p>
                  </a:txBody>
                  <a:tcPr marT="88900" marB="88900" marR="88900" marL="88900"/>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tc>
              </a:tr>
              <a:tr h="381000">
                <a:tc>
                  <a:txBody>
                    <a:bodyPr/>
                    <a:lstStyle/>
                    <a:p>
                      <a:pPr indent="0" lvl="0" marL="83210" marR="0" rtl="0" algn="l">
                        <a:lnSpc>
                          <a:spcPct val="100000"/>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Prioridad de  </a:t>
                      </a:r>
                      <a:endParaRPr b="1" sz="1200" u="none" cap="none" strike="noStrike">
                        <a:solidFill>
                          <a:schemeClr val="lt1"/>
                        </a:solidFill>
                        <a:latin typeface="Times New Roman"/>
                        <a:ea typeface="Times New Roman"/>
                        <a:cs typeface="Times New Roman"/>
                        <a:sym typeface="Times New Roman"/>
                      </a:endParaRPr>
                    </a:p>
                    <a:p>
                      <a:pPr indent="0" lvl="0" marL="81381" marR="0" rtl="0" algn="l">
                        <a:lnSpc>
                          <a:spcPct val="100000"/>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requerimiento:</a:t>
                      </a:r>
                      <a:endParaRPr b="1" sz="1200" u="none" cap="none" strike="noStrike">
                        <a:solidFill>
                          <a:schemeClr val="lt1"/>
                        </a:solidFill>
                        <a:latin typeface="Times New Roman"/>
                        <a:ea typeface="Times New Roman"/>
                        <a:cs typeface="Times New Roman"/>
                        <a:sym typeface="Times New Roman"/>
                      </a:endParaRPr>
                    </a:p>
                  </a:txBody>
                  <a:tcPr marT="88900" marB="88900" marR="88900" marL="88900"/>
                </a:tc>
                <a:tc>
                  <a:txBody>
                    <a:bodyPr/>
                    <a:lstStyle/>
                    <a:p>
                      <a:pPr indent="0" lvl="0" marL="0" marR="0" rtl="0" algn="l">
                        <a:lnSpc>
                          <a:spcPct val="100000"/>
                        </a:lnSpc>
                        <a:spcBef>
                          <a:spcPts val="0"/>
                        </a:spcBef>
                        <a:spcAft>
                          <a:spcPts val="0"/>
                        </a:spcAft>
                        <a:buClr>
                          <a:srgbClr val="000000"/>
                        </a:buClr>
                        <a:buSzPts val="1200"/>
                        <a:buFont typeface="Arial"/>
                        <a:buNone/>
                      </a:pPr>
                      <a:r>
                        <a:rPr lang="es" sz="1200" u="none" cap="none" strike="noStrike">
                          <a:solidFill>
                            <a:schemeClr val="lt1"/>
                          </a:solidFill>
                          <a:latin typeface="Times New Roman"/>
                          <a:ea typeface="Times New Roman"/>
                          <a:cs typeface="Times New Roman"/>
                          <a:sym typeface="Times New Roman"/>
                        </a:rPr>
                        <a:t>Alto</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6" name="Shape 586"/>
        <p:cNvGrpSpPr/>
        <p:nvPr/>
      </p:nvGrpSpPr>
      <p:grpSpPr>
        <a:xfrm>
          <a:off x="0" y="0"/>
          <a:ext cx="0" cy="0"/>
          <a:chOff x="0" y="0"/>
          <a:chExt cx="0" cy="0"/>
        </a:xfrm>
      </p:grpSpPr>
      <p:sp>
        <p:nvSpPr>
          <p:cNvPr id="587" name="Google Shape;587;p28"/>
          <p:cNvSpPr txBox="1"/>
          <p:nvPr>
            <p:ph idx="1" type="body"/>
          </p:nvPr>
        </p:nvSpPr>
        <p:spPr>
          <a:xfrm>
            <a:off x="1042150" y="880725"/>
            <a:ext cx="3749100" cy="2517900"/>
          </a:xfrm>
          <a:prstGeom prst="rect">
            <a:avLst/>
          </a:prstGeom>
          <a:noFill/>
          <a:ln>
            <a:noFill/>
          </a:ln>
        </p:spPr>
        <p:txBody>
          <a:bodyPr anchorCtr="0" anchor="t" bIns="91425" lIns="91425" spcFirstLastPara="1" rIns="91425" wrap="square" tIns="91425">
            <a:normAutofit fontScale="25000" lnSpcReduction="20000"/>
          </a:bodyPr>
          <a:lstStyle/>
          <a:p>
            <a:pPr indent="-349250" lvl="0" marL="457200" rtl="0" algn="l">
              <a:lnSpc>
                <a:spcPct val="115000"/>
              </a:lnSpc>
              <a:spcBef>
                <a:spcPts val="1200"/>
              </a:spcBef>
              <a:spcAft>
                <a:spcPts val="0"/>
              </a:spcAft>
              <a:buClr>
                <a:schemeClr val="lt1"/>
              </a:buClr>
              <a:buSzPct val="100000"/>
              <a:buFont typeface="Times New Roman"/>
              <a:buChar char="❖"/>
            </a:pPr>
            <a:r>
              <a:rPr lang="es" sz="7600">
                <a:solidFill>
                  <a:schemeClr val="lt1"/>
                </a:solidFill>
                <a:latin typeface="Times New Roman"/>
                <a:ea typeface="Times New Roman"/>
                <a:cs typeface="Times New Roman"/>
                <a:sym typeface="Times New Roman"/>
              </a:rPr>
              <a:t>Planteamiento del problema.</a:t>
            </a:r>
            <a:endParaRPr sz="7600">
              <a:solidFill>
                <a:schemeClr val="lt1"/>
              </a:solidFill>
              <a:latin typeface="Times New Roman"/>
              <a:ea typeface="Times New Roman"/>
              <a:cs typeface="Times New Roman"/>
              <a:sym typeface="Times New Roman"/>
            </a:endParaRPr>
          </a:p>
          <a:p>
            <a:pPr indent="-349250" lvl="0" marL="457200" rtl="0" algn="l">
              <a:lnSpc>
                <a:spcPct val="115000"/>
              </a:lnSpc>
              <a:spcBef>
                <a:spcPts val="1200"/>
              </a:spcBef>
              <a:spcAft>
                <a:spcPts val="0"/>
              </a:spcAft>
              <a:buClr>
                <a:schemeClr val="lt1"/>
              </a:buClr>
              <a:buSzPct val="100000"/>
              <a:buFont typeface="Times New Roman"/>
              <a:buChar char="❖"/>
            </a:pPr>
            <a:r>
              <a:rPr lang="es" sz="7600">
                <a:solidFill>
                  <a:schemeClr val="lt1"/>
                </a:solidFill>
                <a:latin typeface="Times New Roman"/>
                <a:ea typeface="Times New Roman"/>
                <a:cs typeface="Times New Roman"/>
                <a:sym typeface="Times New Roman"/>
              </a:rPr>
              <a:t>Pregunta problema.                                             </a:t>
            </a:r>
            <a:endParaRPr sz="7600">
              <a:solidFill>
                <a:schemeClr val="lt1"/>
              </a:solidFill>
              <a:latin typeface="Times New Roman"/>
              <a:ea typeface="Times New Roman"/>
              <a:cs typeface="Times New Roman"/>
              <a:sym typeface="Times New Roman"/>
            </a:endParaRPr>
          </a:p>
          <a:p>
            <a:pPr indent="-349250" lvl="0" marL="457200" rtl="0" algn="l">
              <a:lnSpc>
                <a:spcPct val="115000"/>
              </a:lnSpc>
              <a:spcBef>
                <a:spcPts val="1200"/>
              </a:spcBef>
              <a:spcAft>
                <a:spcPts val="0"/>
              </a:spcAft>
              <a:buClr>
                <a:schemeClr val="lt1"/>
              </a:buClr>
              <a:buSzPct val="100000"/>
              <a:buFont typeface="Times New Roman"/>
              <a:buChar char="❖"/>
            </a:pPr>
            <a:r>
              <a:rPr lang="es" sz="7600">
                <a:solidFill>
                  <a:schemeClr val="lt1"/>
                </a:solidFill>
                <a:latin typeface="Times New Roman"/>
                <a:ea typeface="Times New Roman"/>
                <a:cs typeface="Times New Roman"/>
                <a:sym typeface="Times New Roman"/>
              </a:rPr>
              <a:t>Justificación.  </a:t>
            </a:r>
            <a:endParaRPr sz="7600">
              <a:solidFill>
                <a:schemeClr val="lt1"/>
              </a:solidFill>
              <a:latin typeface="Times New Roman"/>
              <a:ea typeface="Times New Roman"/>
              <a:cs typeface="Times New Roman"/>
              <a:sym typeface="Times New Roman"/>
            </a:endParaRPr>
          </a:p>
          <a:p>
            <a:pPr indent="-349250" lvl="0" marL="457200" rtl="0" algn="l">
              <a:lnSpc>
                <a:spcPct val="115000"/>
              </a:lnSpc>
              <a:spcBef>
                <a:spcPts val="1200"/>
              </a:spcBef>
              <a:spcAft>
                <a:spcPts val="0"/>
              </a:spcAft>
              <a:buClr>
                <a:schemeClr val="lt1"/>
              </a:buClr>
              <a:buSzPct val="100000"/>
              <a:buFont typeface="Times New Roman"/>
              <a:buChar char="❖"/>
            </a:pPr>
            <a:r>
              <a:rPr lang="es" sz="7600">
                <a:solidFill>
                  <a:schemeClr val="lt1"/>
                </a:solidFill>
                <a:latin typeface="Times New Roman"/>
                <a:ea typeface="Times New Roman"/>
                <a:cs typeface="Times New Roman"/>
                <a:sym typeface="Times New Roman"/>
              </a:rPr>
              <a:t>Objetivo. </a:t>
            </a:r>
            <a:endParaRPr sz="7600">
              <a:solidFill>
                <a:schemeClr val="lt1"/>
              </a:solidFill>
              <a:latin typeface="Times New Roman"/>
              <a:ea typeface="Times New Roman"/>
              <a:cs typeface="Times New Roman"/>
              <a:sym typeface="Times New Roman"/>
            </a:endParaRPr>
          </a:p>
          <a:p>
            <a:pPr indent="-349250" lvl="0" marL="457200" rtl="0" algn="l">
              <a:lnSpc>
                <a:spcPct val="115000"/>
              </a:lnSpc>
              <a:spcBef>
                <a:spcPts val="1200"/>
              </a:spcBef>
              <a:spcAft>
                <a:spcPts val="0"/>
              </a:spcAft>
              <a:buClr>
                <a:schemeClr val="lt1"/>
              </a:buClr>
              <a:buSzPct val="100000"/>
              <a:buFont typeface="Times New Roman"/>
              <a:buChar char="❖"/>
            </a:pPr>
            <a:r>
              <a:rPr lang="es" sz="7600">
                <a:solidFill>
                  <a:schemeClr val="lt1"/>
                </a:solidFill>
                <a:latin typeface="Times New Roman"/>
                <a:ea typeface="Times New Roman"/>
                <a:cs typeface="Times New Roman"/>
                <a:sym typeface="Times New Roman"/>
              </a:rPr>
              <a:t>Alcance.</a:t>
            </a:r>
            <a:endParaRPr sz="7600">
              <a:solidFill>
                <a:schemeClr val="lt1"/>
              </a:solidFill>
              <a:latin typeface="Times New Roman"/>
              <a:ea typeface="Times New Roman"/>
              <a:cs typeface="Times New Roman"/>
              <a:sym typeface="Times New Roman"/>
            </a:endParaRPr>
          </a:p>
          <a:p>
            <a:pPr indent="-349250" lvl="0" marL="457200" rtl="0" algn="l">
              <a:lnSpc>
                <a:spcPct val="115000"/>
              </a:lnSpc>
              <a:spcBef>
                <a:spcPts val="1200"/>
              </a:spcBef>
              <a:spcAft>
                <a:spcPts val="0"/>
              </a:spcAft>
              <a:buClr>
                <a:schemeClr val="lt1"/>
              </a:buClr>
              <a:buSzPct val="100000"/>
              <a:buFont typeface="Times New Roman"/>
              <a:buChar char="❖"/>
            </a:pPr>
            <a:r>
              <a:rPr lang="es" sz="7600">
                <a:solidFill>
                  <a:schemeClr val="lt1"/>
                </a:solidFill>
                <a:latin typeface="Times New Roman"/>
                <a:ea typeface="Times New Roman"/>
                <a:cs typeface="Times New Roman"/>
                <a:sym typeface="Times New Roman"/>
              </a:rPr>
              <a:t>Limitación.</a:t>
            </a:r>
            <a:endParaRPr sz="7600">
              <a:solidFill>
                <a:schemeClr val="lt1"/>
              </a:solidFill>
              <a:latin typeface="Times New Roman"/>
              <a:ea typeface="Times New Roman"/>
              <a:cs typeface="Times New Roman"/>
              <a:sym typeface="Times New Roman"/>
            </a:endParaRPr>
          </a:p>
          <a:p>
            <a:pPr indent="-349250" lvl="0" marL="457200" rtl="0" algn="l">
              <a:lnSpc>
                <a:spcPct val="115000"/>
              </a:lnSpc>
              <a:spcBef>
                <a:spcPts val="1200"/>
              </a:spcBef>
              <a:spcAft>
                <a:spcPts val="0"/>
              </a:spcAft>
              <a:buClr>
                <a:schemeClr val="lt1"/>
              </a:buClr>
              <a:buSzPct val="100000"/>
              <a:buFont typeface="Times New Roman"/>
              <a:buChar char="❖"/>
            </a:pPr>
            <a:r>
              <a:rPr lang="es" sz="7600">
                <a:solidFill>
                  <a:schemeClr val="lt1"/>
                </a:solidFill>
                <a:latin typeface="Times New Roman"/>
                <a:ea typeface="Times New Roman"/>
                <a:cs typeface="Times New Roman"/>
                <a:sym typeface="Times New Roman"/>
              </a:rPr>
              <a:t> Técnica de recolección de datos.</a:t>
            </a:r>
            <a:endParaRPr sz="7600">
              <a:solidFill>
                <a:schemeClr val="lt1"/>
              </a:solidFill>
              <a:latin typeface="Times New Roman"/>
              <a:ea typeface="Times New Roman"/>
              <a:cs typeface="Times New Roman"/>
              <a:sym typeface="Times New Roman"/>
            </a:endParaRPr>
          </a:p>
          <a:p>
            <a:pPr indent="-355600" lvl="1" marL="914400" rtl="0" algn="l">
              <a:lnSpc>
                <a:spcPct val="115000"/>
              </a:lnSpc>
              <a:spcBef>
                <a:spcPts val="1200"/>
              </a:spcBef>
              <a:spcAft>
                <a:spcPts val="0"/>
              </a:spcAft>
              <a:buSzPct val="105263"/>
              <a:buFont typeface="Times New Roman"/>
              <a:buChar char="➢"/>
            </a:pPr>
            <a:r>
              <a:rPr lang="es" sz="7600">
                <a:solidFill>
                  <a:schemeClr val="lt1"/>
                </a:solidFill>
                <a:latin typeface="Times New Roman"/>
                <a:ea typeface="Times New Roman"/>
                <a:cs typeface="Times New Roman"/>
                <a:sym typeface="Times New Roman"/>
              </a:rPr>
              <a:t>Encuesta.    </a:t>
            </a:r>
            <a:r>
              <a:rPr lang="es" sz="8000">
                <a:solidFill>
                  <a:schemeClr val="lt1"/>
                </a:solidFill>
                <a:latin typeface="Times New Roman"/>
                <a:ea typeface="Times New Roman"/>
                <a:cs typeface="Times New Roman"/>
                <a:sym typeface="Times New Roman"/>
              </a:rPr>
              <a:t> </a:t>
            </a:r>
            <a:r>
              <a:rPr lang="es" sz="8000">
                <a:solidFill>
                  <a:srgbClr val="FFFFFF"/>
                </a:solidFill>
                <a:latin typeface="Times New Roman"/>
                <a:ea typeface="Times New Roman"/>
                <a:cs typeface="Times New Roman"/>
                <a:sym typeface="Times New Roman"/>
              </a:rPr>
              <a:t> </a:t>
            </a:r>
            <a:r>
              <a:rPr lang="es" sz="8000">
                <a:solidFill>
                  <a:srgbClr val="FFFFFF"/>
                </a:solidFill>
                <a:latin typeface="Times New Roman"/>
                <a:ea typeface="Times New Roman"/>
                <a:cs typeface="Times New Roman"/>
                <a:sym typeface="Times New Roman"/>
              </a:rPr>
              <a:t>                                                                                                                                                                            </a:t>
            </a:r>
            <a:endParaRPr sz="8000">
              <a:solidFill>
                <a:srgbClr val="FFFFFF"/>
              </a:solidFill>
              <a:latin typeface="Times New Roman"/>
              <a:ea typeface="Times New Roman"/>
              <a:cs typeface="Times New Roman"/>
              <a:sym typeface="Times New Roman"/>
            </a:endParaRPr>
          </a:p>
          <a:p>
            <a:pPr indent="0" lvl="0" marL="0" rtl="0" algn="l">
              <a:lnSpc>
                <a:spcPct val="115000"/>
              </a:lnSpc>
              <a:spcBef>
                <a:spcPts val="1200"/>
              </a:spcBef>
              <a:spcAft>
                <a:spcPts val="0"/>
              </a:spcAft>
              <a:buSzPct val="64999"/>
              <a:buNone/>
            </a:pPr>
            <a:r>
              <a:rPr lang="es" sz="8000">
                <a:solidFill>
                  <a:srgbClr val="FFFFFF"/>
                </a:solidFill>
                <a:latin typeface="Times New Roman"/>
                <a:ea typeface="Times New Roman"/>
                <a:cs typeface="Times New Roman"/>
                <a:sym typeface="Times New Roman"/>
              </a:rPr>
              <a:t>     </a:t>
            </a:r>
            <a:endParaRPr sz="8000">
              <a:solidFill>
                <a:srgbClr val="FFFFFF"/>
              </a:solidFill>
              <a:latin typeface="Times New Roman"/>
              <a:ea typeface="Times New Roman"/>
              <a:cs typeface="Times New Roman"/>
              <a:sym typeface="Times New Roman"/>
            </a:endParaRPr>
          </a:p>
          <a:p>
            <a:pPr indent="0" lvl="0" marL="0" rtl="0" algn="l">
              <a:lnSpc>
                <a:spcPct val="115000"/>
              </a:lnSpc>
              <a:spcBef>
                <a:spcPts val="1200"/>
              </a:spcBef>
              <a:spcAft>
                <a:spcPts val="0"/>
              </a:spcAft>
              <a:buSzPct val="95500"/>
              <a:buNone/>
            </a:pPr>
            <a:r>
              <a:t/>
            </a:r>
            <a:endParaRPr b="1" i="1" sz="5445">
              <a:latin typeface="Times New Roman"/>
              <a:ea typeface="Times New Roman"/>
              <a:cs typeface="Times New Roman"/>
              <a:sym typeface="Times New Roman"/>
            </a:endParaRPr>
          </a:p>
          <a:p>
            <a:pPr indent="0" lvl="0" marL="0" rtl="0" algn="l">
              <a:lnSpc>
                <a:spcPct val="115000"/>
              </a:lnSpc>
              <a:spcBef>
                <a:spcPts val="1200"/>
              </a:spcBef>
              <a:spcAft>
                <a:spcPts val="0"/>
              </a:spcAft>
              <a:buSzPct val="200000"/>
              <a:buNone/>
            </a:pPr>
            <a:r>
              <a:t/>
            </a:r>
            <a:endParaRPr b="1" i="1" sz="2600">
              <a:solidFill>
                <a:srgbClr val="FFFFFF"/>
              </a:solidFill>
              <a:latin typeface="Arial"/>
              <a:ea typeface="Arial"/>
              <a:cs typeface="Arial"/>
              <a:sym typeface="Arial"/>
            </a:endParaRPr>
          </a:p>
          <a:p>
            <a:pPr indent="0" lvl="0" marL="0" rtl="0" algn="l">
              <a:lnSpc>
                <a:spcPct val="115000"/>
              </a:lnSpc>
              <a:spcBef>
                <a:spcPts val="1200"/>
              </a:spcBef>
              <a:spcAft>
                <a:spcPts val="1200"/>
              </a:spcAft>
              <a:buSzPct val="104000"/>
              <a:buNone/>
            </a:pPr>
            <a:r>
              <a:t/>
            </a:r>
            <a:endParaRPr b="1" i="1" sz="5000"/>
          </a:p>
        </p:txBody>
      </p:sp>
      <p:sp>
        <p:nvSpPr>
          <p:cNvPr id="588" name="Google Shape;588;p28"/>
          <p:cNvSpPr txBox="1"/>
          <p:nvPr/>
        </p:nvSpPr>
        <p:spPr>
          <a:xfrm>
            <a:off x="3232375" y="187900"/>
            <a:ext cx="3080400" cy="6771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5200"/>
              <a:buFont typeface="Arial"/>
              <a:buNone/>
            </a:pPr>
            <a:r>
              <a:rPr b="1" i="0" lang="es" sz="3200" u="none" cap="none" strike="noStrike">
                <a:solidFill>
                  <a:schemeClr val="lt1"/>
                </a:solidFill>
                <a:latin typeface="Times New Roman"/>
                <a:ea typeface="Times New Roman"/>
                <a:cs typeface="Times New Roman"/>
                <a:sym typeface="Times New Roman"/>
              </a:rPr>
              <a:t>Contenido</a:t>
            </a:r>
            <a:endParaRPr i="0" sz="3200" u="none" cap="none" strike="noStrike">
              <a:solidFill>
                <a:srgbClr val="000000"/>
              </a:solidFill>
              <a:latin typeface="Times New Roman"/>
              <a:ea typeface="Times New Roman"/>
              <a:cs typeface="Times New Roman"/>
              <a:sym typeface="Times New Roman"/>
            </a:endParaRPr>
          </a:p>
        </p:txBody>
      </p:sp>
      <p:sp>
        <p:nvSpPr>
          <p:cNvPr id="589" name="Google Shape;589;p28"/>
          <p:cNvSpPr txBox="1"/>
          <p:nvPr>
            <p:ph idx="1" type="body"/>
          </p:nvPr>
        </p:nvSpPr>
        <p:spPr>
          <a:xfrm>
            <a:off x="4791250" y="962950"/>
            <a:ext cx="4110000" cy="3606300"/>
          </a:xfrm>
          <a:prstGeom prst="rect">
            <a:avLst/>
          </a:prstGeom>
          <a:noFill/>
          <a:ln>
            <a:noFill/>
          </a:ln>
        </p:spPr>
        <p:txBody>
          <a:bodyPr anchorCtr="0" anchor="t" bIns="91425" lIns="91425" spcFirstLastPara="1" rIns="91425" wrap="square" tIns="91425">
            <a:noAutofit/>
          </a:bodyPr>
          <a:lstStyle/>
          <a:p>
            <a:pPr indent="-349250" lvl="0" marL="457200" rtl="0" algn="l">
              <a:lnSpc>
                <a:spcPct val="115000"/>
              </a:lnSpc>
              <a:spcBef>
                <a:spcPts val="0"/>
              </a:spcBef>
              <a:spcAft>
                <a:spcPts val="0"/>
              </a:spcAft>
              <a:buClr>
                <a:schemeClr val="lt1"/>
              </a:buClr>
              <a:buSzPts val="1900"/>
              <a:buFont typeface="Times New Roman"/>
              <a:buChar char="❖"/>
            </a:pPr>
            <a:r>
              <a:rPr lang="es" sz="1900">
                <a:solidFill>
                  <a:schemeClr val="lt1"/>
                </a:solidFill>
                <a:latin typeface="Times New Roman"/>
                <a:ea typeface="Times New Roman"/>
                <a:cs typeface="Times New Roman"/>
                <a:sym typeface="Times New Roman"/>
              </a:rPr>
              <a:t>Mapas de procesos BPMN.</a:t>
            </a:r>
            <a:endParaRPr sz="1900">
              <a:solidFill>
                <a:schemeClr val="lt1"/>
              </a:solidFill>
              <a:latin typeface="Times New Roman"/>
              <a:ea typeface="Times New Roman"/>
              <a:cs typeface="Times New Roman"/>
              <a:sym typeface="Times New Roman"/>
            </a:endParaRPr>
          </a:p>
          <a:p>
            <a:pPr indent="-349250" lvl="1" marL="914400" rtl="0" algn="l">
              <a:lnSpc>
                <a:spcPct val="115000"/>
              </a:lnSpc>
              <a:spcBef>
                <a:spcPts val="0"/>
              </a:spcBef>
              <a:spcAft>
                <a:spcPts val="0"/>
              </a:spcAft>
              <a:buClr>
                <a:schemeClr val="lt1"/>
              </a:buClr>
              <a:buSzPts val="1900"/>
              <a:buFont typeface="Times New Roman"/>
              <a:buChar char="➢"/>
            </a:pPr>
            <a:r>
              <a:rPr lang="es" sz="1900">
                <a:solidFill>
                  <a:schemeClr val="lt1"/>
                </a:solidFill>
                <a:latin typeface="Times New Roman"/>
                <a:ea typeface="Times New Roman"/>
                <a:cs typeface="Times New Roman"/>
                <a:sym typeface="Times New Roman"/>
              </a:rPr>
              <a:t>BPMN actual.</a:t>
            </a:r>
            <a:endParaRPr sz="1900">
              <a:solidFill>
                <a:schemeClr val="lt1"/>
              </a:solidFill>
              <a:latin typeface="Times New Roman"/>
              <a:ea typeface="Times New Roman"/>
              <a:cs typeface="Times New Roman"/>
              <a:sym typeface="Times New Roman"/>
            </a:endParaRPr>
          </a:p>
          <a:p>
            <a:pPr indent="-349250" lvl="1" marL="914400" rtl="0" algn="l">
              <a:lnSpc>
                <a:spcPct val="115000"/>
              </a:lnSpc>
              <a:spcBef>
                <a:spcPts val="0"/>
              </a:spcBef>
              <a:spcAft>
                <a:spcPts val="0"/>
              </a:spcAft>
              <a:buClr>
                <a:schemeClr val="lt1"/>
              </a:buClr>
              <a:buSzPts val="1900"/>
              <a:buFont typeface="Times New Roman"/>
              <a:buChar char="➢"/>
            </a:pPr>
            <a:r>
              <a:rPr lang="es" sz="1900">
                <a:solidFill>
                  <a:schemeClr val="lt1"/>
                </a:solidFill>
                <a:latin typeface="Times New Roman"/>
                <a:ea typeface="Times New Roman"/>
                <a:cs typeface="Times New Roman"/>
                <a:sym typeface="Times New Roman"/>
              </a:rPr>
              <a:t>BPMN propuesto. </a:t>
            </a:r>
            <a:endParaRPr sz="1900">
              <a:solidFill>
                <a:schemeClr val="lt1"/>
              </a:solidFill>
              <a:latin typeface="Times New Roman"/>
              <a:ea typeface="Times New Roman"/>
              <a:cs typeface="Times New Roman"/>
              <a:sym typeface="Times New Roman"/>
            </a:endParaRPr>
          </a:p>
          <a:p>
            <a:pPr indent="-349250" lvl="0" marL="457200" rtl="0" algn="l">
              <a:lnSpc>
                <a:spcPct val="115000"/>
              </a:lnSpc>
              <a:spcBef>
                <a:spcPts val="0"/>
              </a:spcBef>
              <a:spcAft>
                <a:spcPts val="0"/>
              </a:spcAft>
              <a:buClr>
                <a:schemeClr val="lt1"/>
              </a:buClr>
              <a:buSzPts val="1900"/>
              <a:buFont typeface="Times New Roman"/>
              <a:buChar char="❖"/>
            </a:pPr>
            <a:r>
              <a:rPr lang="es" sz="1900">
                <a:solidFill>
                  <a:schemeClr val="lt1"/>
                </a:solidFill>
                <a:latin typeface="Times New Roman"/>
                <a:ea typeface="Times New Roman"/>
                <a:cs typeface="Times New Roman"/>
                <a:sym typeface="Times New Roman"/>
              </a:rPr>
              <a:t>Requerimientos de software .</a:t>
            </a:r>
            <a:endParaRPr sz="1900">
              <a:solidFill>
                <a:schemeClr val="lt1"/>
              </a:solidFill>
              <a:latin typeface="Times New Roman"/>
              <a:ea typeface="Times New Roman"/>
              <a:cs typeface="Times New Roman"/>
              <a:sym typeface="Times New Roman"/>
            </a:endParaRPr>
          </a:p>
          <a:p>
            <a:pPr indent="-349250" lvl="1" marL="914400" rtl="0" algn="l">
              <a:lnSpc>
                <a:spcPct val="115000"/>
              </a:lnSpc>
              <a:spcBef>
                <a:spcPts val="0"/>
              </a:spcBef>
              <a:spcAft>
                <a:spcPts val="0"/>
              </a:spcAft>
              <a:buClr>
                <a:schemeClr val="lt1"/>
              </a:buClr>
              <a:buSzPts val="1900"/>
              <a:buFont typeface="Times New Roman"/>
              <a:buChar char="➢"/>
            </a:pPr>
            <a:r>
              <a:rPr lang="es" sz="1900">
                <a:solidFill>
                  <a:schemeClr val="lt1"/>
                </a:solidFill>
                <a:latin typeface="Times New Roman"/>
                <a:ea typeface="Times New Roman"/>
                <a:cs typeface="Times New Roman"/>
                <a:sym typeface="Times New Roman"/>
              </a:rPr>
              <a:t>Requerimientos funcionales. </a:t>
            </a:r>
            <a:endParaRPr sz="1900">
              <a:solidFill>
                <a:schemeClr val="lt1"/>
              </a:solidFill>
              <a:latin typeface="Times New Roman"/>
              <a:ea typeface="Times New Roman"/>
              <a:cs typeface="Times New Roman"/>
              <a:sym typeface="Times New Roman"/>
            </a:endParaRPr>
          </a:p>
          <a:p>
            <a:pPr indent="-349250" lvl="1" marL="914400" rtl="0" algn="l">
              <a:lnSpc>
                <a:spcPct val="115000"/>
              </a:lnSpc>
              <a:spcBef>
                <a:spcPts val="0"/>
              </a:spcBef>
              <a:spcAft>
                <a:spcPts val="0"/>
              </a:spcAft>
              <a:buClr>
                <a:schemeClr val="lt1"/>
              </a:buClr>
              <a:buSzPts val="1900"/>
              <a:buFont typeface="Times New Roman"/>
              <a:buChar char="➢"/>
            </a:pPr>
            <a:r>
              <a:rPr lang="es" sz="1900">
                <a:solidFill>
                  <a:schemeClr val="lt1"/>
                </a:solidFill>
                <a:latin typeface="Times New Roman"/>
                <a:ea typeface="Times New Roman"/>
                <a:cs typeface="Times New Roman"/>
                <a:sym typeface="Times New Roman"/>
              </a:rPr>
              <a:t>Requerimientos no funcionales. </a:t>
            </a:r>
            <a:endParaRPr sz="1900">
              <a:solidFill>
                <a:schemeClr val="lt1"/>
              </a:solidFill>
              <a:latin typeface="Times New Roman"/>
              <a:ea typeface="Times New Roman"/>
              <a:cs typeface="Times New Roman"/>
              <a:sym typeface="Times New Roman"/>
            </a:endParaRPr>
          </a:p>
          <a:p>
            <a:pPr indent="-349250" lvl="0" marL="457200" rtl="0" algn="l">
              <a:lnSpc>
                <a:spcPct val="115000"/>
              </a:lnSpc>
              <a:spcBef>
                <a:spcPts val="0"/>
              </a:spcBef>
              <a:spcAft>
                <a:spcPts val="0"/>
              </a:spcAft>
              <a:buClr>
                <a:schemeClr val="lt1"/>
              </a:buClr>
              <a:buSzPts val="1900"/>
              <a:buFont typeface="Times New Roman"/>
              <a:buChar char="❖"/>
            </a:pPr>
            <a:r>
              <a:rPr lang="es" sz="1900">
                <a:solidFill>
                  <a:schemeClr val="lt1"/>
                </a:solidFill>
                <a:latin typeface="Times New Roman"/>
                <a:ea typeface="Times New Roman"/>
                <a:cs typeface="Times New Roman"/>
                <a:sym typeface="Times New Roman"/>
              </a:rPr>
              <a:t>Casos de uso UML.</a:t>
            </a:r>
            <a:endParaRPr sz="1900">
              <a:solidFill>
                <a:schemeClr val="lt1"/>
              </a:solidFill>
              <a:latin typeface="Times New Roman"/>
              <a:ea typeface="Times New Roman"/>
              <a:cs typeface="Times New Roman"/>
              <a:sym typeface="Times New Roman"/>
            </a:endParaRPr>
          </a:p>
          <a:p>
            <a:pPr indent="-349250" lvl="1" marL="914400" rtl="0" algn="l">
              <a:lnSpc>
                <a:spcPct val="115000"/>
              </a:lnSpc>
              <a:spcBef>
                <a:spcPts val="0"/>
              </a:spcBef>
              <a:spcAft>
                <a:spcPts val="0"/>
              </a:spcAft>
              <a:buClr>
                <a:schemeClr val="lt1"/>
              </a:buClr>
              <a:buSzPts val="1900"/>
              <a:buFont typeface="Times New Roman"/>
              <a:buChar char="➢"/>
            </a:pPr>
            <a:r>
              <a:rPr lang="es" sz="1900">
                <a:solidFill>
                  <a:schemeClr val="lt1"/>
                </a:solidFill>
                <a:latin typeface="Times New Roman"/>
                <a:ea typeface="Times New Roman"/>
                <a:cs typeface="Times New Roman"/>
                <a:sym typeface="Times New Roman"/>
              </a:rPr>
              <a:t>Caso de uso. </a:t>
            </a:r>
            <a:endParaRPr sz="1900">
              <a:solidFill>
                <a:schemeClr val="lt1"/>
              </a:solidFill>
              <a:latin typeface="Times New Roman"/>
              <a:ea typeface="Times New Roman"/>
              <a:cs typeface="Times New Roman"/>
              <a:sym typeface="Times New Roman"/>
            </a:endParaRPr>
          </a:p>
          <a:p>
            <a:pPr indent="-349250" lvl="0" marL="457200" rtl="0" algn="l">
              <a:lnSpc>
                <a:spcPct val="115000"/>
              </a:lnSpc>
              <a:spcBef>
                <a:spcPts val="0"/>
              </a:spcBef>
              <a:spcAft>
                <a:spcPts val="0"/>
              </a:spcAft>
              <a:buClr>
                <a:schemeClr val="lt1"/>
              </a:buClr>
              <a:buSzPts val="1900"/>
              <a:buFont typeface="Times New Roman"/>
              <a:buChar char="❖"/>
            </a:pPr>
            <a:r>
              <a:rPr lang="es" sz="1900">
                <a:solidFill>
                  <a:schemeClr val="lt1"/>
                </a:solidFill>
                <a:latin typeface="Times New Roman"/>
                <a:ea typeface="Times New Roman"/>
                <a:cs typeface="Times New Roman"/>
                <a:sym typeface="Times New Roman"/>
              </a:rPr>
              <a:t>Bibliografía.</a:t>
            </a:r>
            <a:endParaRPr sz="1900">
              <a:solidFill>
                <a:schemeClr val="lt1"/>
              </a:solidFill>
              <a:latin typeface="Times New Roman"/>
              <a:ea typeface="Times New Roman"/>
              <a:cs typeface="Times New Roman"/>
              <a:sym typeface="Times New Roman"/>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3" name="Shape 773"/>
        <p:cNvGrpSpPr/>
        <p:nvPr/>
      </p:nvGrpSpPr>
      <p:grpSpPr>
        <a:xfrm>
          <a:off x="0" y="0"/>
          <a:ext cx="0" cy="0"/>
          <a:chOff x="0" y="0"/>
          <a:chExt cx="0" cy="0"/>
        </a:xfrm>
      </p:grpSpPr>
      <p:graphicFrame>
        <p:nvGraphicFramePr>
          <p:cNvPr id="774" name="Google Shape;774;p55"/>
          <p:cNvGraphicFramePr/>
          <p:nvPr/>
        </p:nvGraphicFramePr>
        <p:xfrm>
          <a:off x="1277175" y="878825"/>
          <a:ext cx="3000000" cy="3000000"/>
        </p:xfrm>
        <a:graphic>
          <a:graphicData uri="http://schemas.openxmlformats.org/drawingml/2006/table">
            <a:tbl>
              <a:tblPr>
                <a:noFill/>
                <a:tableStyleId>{CE30B748-B151-4062-A588-C428003B625C}</a:tableStyleId>
              </a:tblPr>
              <a:tblGrid>
                <a:gridCol w="1612900"/>
                <a:gridCol w="4711700"/>
              </a:tblGrid>
              <a:tr h="581025">
                <a:tc>
                  <a:txBody>
                    <a:bodyPr/>
                    <a:lstStyle/>
                    <a:p>
                      <a:pPr indent="4572" lvl="0" marL="76809" marR="192735" rtl="0" algn="l">
                        <a:lnSpc>
                          <a:spcPct val="95795"/>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Identificación  del  </a:t>
                      </a:r>
                      <a:endParaRPr b="1" sz="1200" u="none" cap="none" strike="noStrike">
                        <a:solidFill>
                          <a:schemeClr val="lt1"/>
                        </a:solidFill>
                        <a:latin typeface="Times New Roman"/>
                        <a:ea typeface="Times New Roman"/>
                        <a:cs typeface="Times New Roman"/>
                        <a:sym typeface="Times New Roman"/>
                      </a:endParaRPr>
                    </a:p>
                    <a:p>
                      <a:pPr indent="0" lvl="0" marL="81381" marR="0" rtl="0" algn="l">
                        <a:lnSpc>
                          <a:spcPct val="100000"/>
                        </a:lnSpc>
                        <a:spcBef>
                          <a:spcPts val="3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requerimiento:</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lnR cap="flat" cmpd="sng" w="12700">
                      <a:solidFill>
                        <a:srgbClr val="9E9E9E"/>
                      </a:solidFill>
                      <a:prstDash val="solid"/>
                      <a:round/>
                      <a:headEnd len="sm" w="sm" type="none"/>
                      <a:tailEnd len="sm" w="sm" type="none"/>
                    </a:lnR>
                    <a:lnT cap="flat" cmpd="sng" w="12700">
                      <a:solidFill>
                        <a:srgbClr val="9E9E9E"/>
                      </a:solidFill>
                      <a:prstDash val="solid"/>
                      <a:round/>
                      <a:headEnd len="sm" w="sm" type="none"/>
                      <a:tailEnd len="sm" w="sm" type="none"/>
                    </a:lnT>
                    <a:lnB cap="flat" cmpd="sng" w="12700">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rPr lang="es" sz="1200" u="none" cap="none" strike="noStrike">
                          <a:solidFill>
                            <a:schemeClr val="lt1"/>
                          </a:solidFill>
                          <a:latin typeface="Times New Roman"/>
                          <a:ea typeface="Times New Roman"/>
                          <a:cs typeface="Times New Roman"/>
                          <a:sym typeface="Times New Roman"/>
                        </a:rPr>
                        <a:t>RF 05</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tcPr>
                </a:tc>
              </a:tr>
              <a:tr h="495300">
                <a:tc>
                  <a:txBody>
                    <a:bodyPr/>
                    <a:lstStyle/>
                    <a:p>
                      <a:pPr indent="0" lvl="0" marL="82143" marR="0" rtl="0" algn="l">
                        <a:lnSpc>
                          <a:spcPct val="100000"/>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Nombre del  </a:t>
                      </a:r>
                      <a:endParaRPr b="1" sz="1200" u="none" cap="none" strike="noStrike">
                        <a:solidFill>
                          <a:schemeClr val="lt1"/>
                        </a:solidFill>
                        <a:latin typeface="Times New Roman"/>
                        <a:ea typeface="Times New Roman"/>
                        <a:cs typeface="Times New Roman"/>
                        <a:sym typeface="Times New Roman"/>
                      </a:endParaRPr>
                    </a:p>
                    <a:p>
                      <a:pPr indent="0" lvl="0" marL="81381" marR="0" rtl="0" algn="l">
                        <a:lnSpc>
                          <a:spcPct val="100000"/>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requerimiento:</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lnR cap="flat" cmpd="sng" w="12700">
                      <a:solidFill>
                        <a:srgbClr val="9E9E9E"/>
                      </a:solidFill>
                      <a:prstDash val="solid"/>
                      <a:round/>
                      <a:headEnd len="sm" w="sm" type="none"/>
                      <a:tailEnd len="sm" w="sm" type="none"/>
                    </a:lnR>
                    <a:lnT cap="flat" cmpd="sng" w="12700">
                      <a:solidFill>
                        <a:srgbClr val="9E9E9E"/>
                      </a:solidFill>
                      <a:prstDash val="solid"/>
                      <a:round/>
                      <a:headEnd len="sm" w="sm" type="none"/>
                      <a:tailEnd len="sm" w="sm" type="none"/>
                    </a:lnT>
                    <a:lnB cap="flat" cmpd="sng" w="12700">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rPr lang="es" sz="1200" u="none" cap="none" strike="noStrike">
                          <a:solidFill>
                            <a:schemeClr val="lt1"/>
                          </a:solidFill>
                          <a:latin typeface="Times New Roman"/>
                          <a:ea typeface="Times New Roman"/>
                          <a:cs typeface="Times New Roman"/>
                          <a:sym typeface="Times New Roman"/>
                        </a:rPr>
                        <a:t>Actualizar</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tcPr>
                </a:tc>
              </a:tr>
              <a:tr h="381000">
                <a:tc>
                  <a:txBody>
                    <a:bodyPr/>
                    <a:lstStyle/>
                    <a:p>
                      <a:pPr indent="0" lvl="0" marL="0" marR="0" rtl="0" algn="l">
                        <a:lnSpc>
                          <a:spcPct val="100000"/>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Características:</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lnR cap="flat" cmpd="sng" w="12700">
                      <a:solidFill>
                        <a:srgbClr val="9E9E9E"/>
                      </a:solidFill>
                      <a:prstDash val="solid"/>
                      <a:round/>
                      <a:headEnd len="sm" w="sm" type="none"/>
                      <a:tailEnd len="sm" w="sm" type="none"/>
                    </a:lnR>
                    <a:lnT cap="flat" cmpd="sng" w="12700">
                      <a:solidFill>
                        <a:srgbClr val="9E9E9E"/>
                      </a:solidFill>
                      <a:prstDash val="solid"/>
                      <a:round/>
                      <a:headEnd len="sm" w="sm" type="none"/>
                      <a:tailEnd len="sm" w="sm" type="none"/>
                    </a:lnT>
                    <a:lnB cap="flat" cmpd="sng" w="12700">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rPr lang="es" sz="1200" u="none" cap="none" strike="noStrike">
                          <a:solidFill>
                            <a:schemeClr val="lt1"/>
                          </a:solidFill>
                          <a:latin typeface="Times New Roman"/>
                          <a:ea typeface="Times New Roman"/>
                          <a:cs typeface="Times New Roman"/>
                          <a:sym typeface="Times New Roman"/>
                        </a:rPr>
                        <a:t>Permite actualizar datos de los usuarios.</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tcPr>
                </a:tc>
              </a:tr>
              <a:tr h="381000">
                <a:tc>
                  <a:txBody>
                    <a:bodyPr/>
                    <a:lstStyle/>
                    <a:p>
                      <a:pPr indent="1827" lvl="0" marL="81381" marR="39268" rtl="0" algn="l">
                        <a:lnSpc>
                          <a:spcPct val="95794"/>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Descripción del  requerimiento:</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lnR cap="flat" cmpd="sng" w="12700">
                      <a:solidFill>
                        <a:srgbClr val="9E9E9E"/>
                      </a:solidFill>
                      <a:prstDash val="solid"/>
                      <a:round/>
                      <a:headEnd len="sm" w="sm" type="none"/>
                      <a:tailEnd len="sm" w="sm" type="none"/>
                    </a:lnR>
                    <a:lnT cap="flat" cmpd="sng" w="12700">
                      <a:solidFill>
                        <a:srgbClr val="9E9E9E"/>
                      </a:solidFill>
                      <a:prstDash val="solid"/>
                      <a:round/>
                      <a:headEnd len="sm" w="sm" type="none"/>
                      <a:tailEnd len="sm" w="sm" type="none"/>
                    </a:lnT>
                    <a:lnB cap="flat" cmpd="sng" w="12700">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rPr lang="es" sz="1200" u="none" cap="none" strike="noStrike">
                          <a:solidFill>
                            <a:schemeClr val="lt1"/>
                          </a:solidFill>
                          <a:latin typeface="Times New Roman"/>
                          <a:ea typeface="Times New Roman"/>
                          <a:cs typeface="Times New Roman"/>
                          <a:sym typeface="Times New Roman"/>
                        </a:rPr>
                        <a:t>El sistema deberá dar una opción la cual permite que el usuario pueda actualizar la información .</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tcPr>
                </a:tc>
              </a:tr>
              <a:tr h="381000">
                <a:tc>
                  <a:txBody>
                    <a:bodyPr/>
                    <a:lstStyle/>
                    <a:p>
                      <a:pPr indent="1827" lvl="0" marL="81381" marR="39268" rtl="0" algn="l">
                        <a:lnSpc>
                          <a:spcPct val="95794"/>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RNF</a:t>
                      </a:r>
                      <a:endParaRPr b="1" sz="1200" u="none" cap="none" strike="noStrike">
                        <a:solidFill>
                          <a:schemeClr val="lt1"/>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lnR cap="flat" cmpd="sng" w="12700">
                      <a:solidFill>
                        <a:srgbClr val="9E9E9E"/>
                      </a:solidFill>
                      <a:prstDash val="solid"/>
                      <a:round/>
                      <a:headEnd len="sm" w="sm" type="none"/>
                      <a:tailEnd len="sm" w="sm" type="none"/>
                    </a:lnR>
                    <a:lnT cap="flat" cmpd="sng" w="12700">
                      <a:solidFill>
                        <a:srgbClr val="9E9E9E"/>
                      </a:solidFill>
                      <a:prstDash val="solid"/>
                      <a:round/>
                      <a:headEnd len="sm" w="sm" type="none"/>
                      <a:tailEnd len="sm" w="sm" type="none"/>
                    </a:lnT>
                    <a:lnB cap="flat" cmpd="sng" w="12700">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rPr lang="es" sz="1200" u="none" cap="none" strike="noStrike">
                          <a:solidFill>
                            <a:schemeClr val="lt1"/>
                          </a:solidFill>
                          <a:latin typeface="Times New Roman"/>
                          <a:ea typeface="Times New Roman"/>
                          <a:cs typeface="Times New Roman"/>
                          <a:sym typeface="Times New Roman"/>
                        </a:rPr>
                        <a:t>RNF 07</a:t>
                      </a:r>
                      <a:endParaRPr sz="12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200"/>
                        <a:buFont typeface="Arial"/>
                        <a:buNone/>
                      </a:pPr>
                      <a:r>
                        <a:rPr lang="es" sz="1200" u="none" cap="none" strike="noStrike">
                          <a:solidFill>
                            <a:schemeClr val="lt1"/>
                          </a:solidFill>
                          <a:latin typeface="Times New Roman"/>
                          <a:ea typeface="Times New Roman"/>
                          <a:cs typeface="Times New Roman"/>
                          <a:sym typeface="Times New Roman"/>
                        </a:rPr>
                        <a:t>RNF 14</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tcPr>
                </a:tc>
              </a:tr>
              <a:tr h="381000">
                <a:tc>
                  <a:txBody>
                    <a:bodyPr/>
                    <a:lstStyle/>
                    <a:p>
                      <a:pPr indent="0" lvl="0" marL="83210" marR="0" rtl="0" algn="l">
                        <a:lnSpc>
                          <a:spcPct val="100000"/>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Prioridad de  </a:t>
                      </a:r>
                      <a:endParaRPr b="1" sz="1200" u="none" cap="none" strike="noStrike">
                        <a:solidFill>
                          <a:schemeClr val="lt1"/>
                        </a:solidFill>
                        <a:latin typeface="Times New Roman"/>
                        <a:ea typeface="Times New Roman"/>
                        <a:cs typeface="Times New Roman"/>
                        <a:sym typeface="Times New Roman"/>
                      </a:endParaRPr>
                    </a:p>
                    <a:p>
                      <a:pPr indent="0" lvl="0" marL="81381" marR="0" rtl="0" algn="l">
                        <a:lnSpc>
                          <a:spcPct val="100000"/>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requerimiento:</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lnR cap="flat" cmpd="sng" w="12700">
                      <a:solidFill>
                        <a:srgbClr val="9E9E9E"/>
                      </a:solidFill>
                      <a:prstDash val="solid"/>
                      <a:round/>
                      <a:headEnd len="sm" w="sm" type="none"/>
                      <a:tailEnd len="sm" w="sm" type="none"/>
                    </a:lnR>
                    <a:lnT cap="flat" cmpd="sng" w="12700">
                      <a:solidFill>
                        <a:srgbClr val="9E9E9E"/>
                      </a:solidFill>
                      <a:prstDash val="solid"/>
                      <a:round/>
                      <a:headEnd len="sm" w="sm" type="none"/>
                      <a:tailEnd len="sm" w="sm" type="none"/>
                    </a:lnT>
                    <a:lnB cap="flat" cmpd="sng" w="12700">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rPr lang="es" sz="1200" u="none" cap="none" strike="noStrike">
                          <a:solidFill>
                            <a:schemeClr val="lt1"/>
                          </a:solidFill>
                          <a:latin typeface="Times New Roman"/>
                          <a:ea typeface="Times New Roman"/>
                          <a:cs typeface="Times New Roman"/>
                          <a:sym typeface="Times New Roman"/>
                        </a:rPr>
                        <a:t>Media</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tcPr>
                </a:tc>
              </a:tr>
            </a:tbl>
          </a:graphicData>
        </a:graphic>
      </p:graphicFrame>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8" name="Shape 778"/>
        <p:cNvGrpSpPr/>
        <p:nvPr/>
      </p:nvGrpSpPr>
      <p:grpSpPr>
        <a:xfrm>
          <a:off x="0" y="0"/>
          <a:ext cx="0" cy="0"/>
          <a:chOff x="0" y="0"/>
          <a:chExt cx="0" cy="0"/>
        </a:xfrm>
      </p:grpSpPr>
      <p:sp>
        <p:nvSpPr>
          <p:cNvPr id="779" name="Google Shape;779;p56"/>
          <p:cNvSpPr txBox="1"/>
          <p:nvPr>
            <p:ph type="ctrTitle"/>
          </p:nvPr>
        </p:nvSpPr>
        <p:spPr>
          <a:xfrm>
            <a:off x="2421575" y="585975"/>
            <a:ext cx="6562500" cy="15789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4000"/>
              <a:buNone/>
            </a:pPr>
            <a:r>
              <a:rPr b="1" lang="es" sz="3000">
                <a:latin typeface="Times New Roman"/>
                <a:ea typeface="Times New Roman"/>
                <a:cs typeface="Times New Roman"/>
                <a:sym typeface="Times New Roman"/>
              </a:rPr>
              <a:t>REQUERIMIENTO NO FUNCIONAL</a:t>
            </a:r>
            <a:r>
              <a:rPr lang="es" sz="3000">
                <a:latin typeface="Times New Roman"/>
                <a:ea typeface="Times New Roman"/>
                <a:cs typeface="Times New Roman"/>
                <a:sym typeface="Times New Roman"/>
              </a:rPr>
              <a:t> </a:t>
            </a:r>
            <a:endParaRPr sz="3000">
              <a:latin typeface="Times New Roman"/>
              <a:ea typeface="Times New Roman"/>
              <a:cs typeface="Times New Roman"/>
              <a:sym typeface="Times New Roman"/>
            </a:endParaRPr>
          </a:p>
        </p:txBody>
      </p:sp>
      <p:sp>
        <p:nvSpPr>
          <p:cNvPr id="780" name="Google Shape;780;p56"/>
          <p:cNvSpPr txBox="1"/>
          <p:nvPr/>
        </p:nvSpPr>
        <p:spPr>
          <a:xfrm>
            <a:off x="3041850" y="1805750"/>
            <a:ext cx="5846700" cy="20550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800"/>
              <a:buFont typeface="Arial"/>
              <a:buNone/>
            </a:pPr>
            <a:r>
              <a:rPr b="0" i="0" lang="es" sz="1800" u="none" cap="none" strike="noStrike">
                <a:solidFill>
                  <a:schemeClr val="lt1"/>
                </a:solidFill>
                <a:latin typeface="Times New Roman"/>
                <a:ea typeface="Times New Roman"/>
                <a:cs typeface="Times New Roman"/>
                <a:sym typeface="Times New Roman"/>
              </a:rPr>
              <a:t>Los requerimientos no funcionales tienen que ver con características que de una u otra forma puedan limitar el sistema, como por ejemplo, el rendimiento (en tiempo y espacio), interfaces de usuario, fiabilidad (robustez del sistema, disponibilidad de equipo), mantenimiento, seguridad, portabilidad, estándares, etc. </a:t>
            </a:r>
            <a:r>
              <a:rPr b="0" i="0" lang="es" sz="1500" u="none" cap="none" strike="noStrike">
                <a:solidFill>
                  <a:schemeClr val="lt1"/>
                </a:solidFill>
                <a:latin typeface="Times New Roman"/>
                <a:ea typeface="Times New Roman"/>
                <a:cs typeface="Times New Roman"/>
                <a:sym typeface="Times New Roman"/>
              </a:rPr>
              <a:t>(loaiza,2017)</a:t>
            </a:r>
            <a:endParaRPr b="0" i="0" sz="1400" u="none" cap="none" strike="noStrike">
              <a:solidFill>
                <a:srgbClr val="000000"/>
              </a:solidFill>
              <a:latin typeface="Lato"/>
              <a:ea typeface="Lato"/>
              <a:cs typeface="Lato"/>
              <a:sym typeface="Lato"/>
            </a:endParaRPr>
          </a:p>
        </p:txBody>
      </p:sp>
      <p:pic>
        <p:nvPicPr>
          <p:cNvPr id="781" name="Google Shape;781;p56"/>
          <p:cNvPicPr preferRelativeResize="0"/>
          <p:nvPr/>
        </p:nvPicPr>
        <p:blipFill rotWithShape="1">
          <a:blip r:embed="rId3">
            <a:alphaModFix/>
          </a:blip>
          <a:srcRect b="0" l="0" r="0" t="0"/>
          <a:stretch/>
        </p:blipFill>
        <p:spPr>
          <a:xfrm>
            <a:off x="361850" y="1847850"/>
            <a:ext cx="2680000" cy="1447800"/>
          </a:xfrm>
          <a:prstGeom prst="rect">
            <a:avLst/>
          </a:prstGeom>
          <a:noFill/>
          <a:ln>
            <a:noFill/>
          </a:ln>
        </p:spPr>
      </p:pic>
      <p:sp>
        <p:nvSpPr>
          <p:cNvPr id="782" name="Google Shape;782;p56"/>
          <p:cNvSpPr txBox="1"/>
          <p:nvPr/>
        </p:nvSpPr>
        <p:spPr>
          <a:xfrm>
            <a:off x="720725" y="3295650"/>
            <a:ext cx="30000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FFFFFF"/>
                </a:solidFill>
                <a:latin typeface="Arial"/>
                <a:ea typeface="Arial"/>
                <a:cs typeface="Arial"/>
                <a:sym typeface="Arial"/>
              </a:rPr>
              <a:t>(Siqueira  G,Vázquez C,2015)</a:t>
            </a:r>
            <a:endParaRPr b="0" i="0" sz="1400" u="none" cap="none" strike="noStrike">
              <a:solidFill>
                <a:srgbClr val="FFFFFF"/>
              </a:solidFill>
              <a:latin typeface="Arial"/>
              <a:ea typeface="Arial"/>
              <a:cs typeface="Arial"/>
              <a:sym typeface="Aria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6" name="Shape 786"/>
        <p:cNvGrpSpPr/>
        <p:nvPr/>
      </p:nvGrpSpPr>
      <p:grpSpPr>
        <a:xfrm>
          <a:off x="0" y="0"/>
          <a:ext cx="0" cy="0"/>
          <a:chOff x="0" y="0"/>
          <a:chExt cx="0" cy="0"/>
        </a:xfrm>
      </p:grpSpPr>
      <p:graphicFrame>
        <p:nvGraphicFramePr>
          <p:cNvPr id="787" name="Google Shape;787;p57"/>
          <p:cNvGraphicFramePr/>
          <p:nvPr/>
        </p:nvGraphicFramePr>
        <p:xfrm>
          <a:off x="1190975" y="1090475"/>
          <a:ext cx="3000000" cy="3000000"/>
        </p:xfrm>
        <a:graphic>
          <a:graphicData uri="http://schemas.openxmlformats.org/drawingml/2006/table">
            <a:tbl>
              <a:tblPr>
                <a:noFill/>
                <a:tableStyleId>{D45EBA22-E902-4598-A4E6-6AC7286D0864}</a:tableStyleId>
              </a:tblPr>
              <a:tblGrid>
                <a:gridCol w="2133600"/>
                <a:gridCol w="5105400"/>
              </a:tblGrid>
              <a:tr h="466700">
                <a:tc>
                  <a:txBody>
                    <a:bodyPr/>
                    <a:lstStyle/>
                    <a:p>
                      <a:pPr indent="4572" lvl="0" marL="76809" marR="192735" rtl="0" algn="l">
                        <a:lnSpc>
                          <a:spcPct val="95795"/>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Identificación  del  </a:t>
                      </a:r>
                      <a:endParaRPr b="1" sz="1400" u="none" cap="none" strike="noStrike">
                        <a:solidFill>
                          <a:schemeClr val="lt1"/>
                        </a:solidFill>
                        <a:latin typeface="Times New Roman"/>
                        <a:ea typeface="Times New Roman"/>
                        <a:cs typeface="Times New Roman"/>
                        <a:sym typeface="Times New Roman"/>
                      </a:endParaRPr>
                    </a:p>
                    <a:p>
                      <a:pPr indent="0" lvl="0" marL="81381" marR="0" rtl="0" algn="l">
                        <a:lnSpc>
                          <a:spcPct val="100000"/>
                        </a:lnSpc>
                        <a:spcBef>
                          <a:spcPts val="3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requerimiento:</a:t>
                      </a:r>
                      <a:endParaRPr sz="1400" u="none" cap="none" strike="noStrike">
                        <a:latin typeface="Times New Roman"/>
                        <a:ea typeface="Times New Roman"/>
                        <a:cs typeface="Times New Roman"/>
                        <a:sym typeface="Times New Roman"/>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rgbClr val="FFFFFF"/>
                          </a:solidFill>
                          <a:latin typeface="Times New Roman"/>
                          <a:ea typeface="Times New Roman"/>
                          <a:cs typeface="Times New Roman"/>
                          <a:sym typeface="Times New Roman"/>
                        </a:rPr>
                        <a:t>RNF 01</a:t>
                      </a:r>
                      <a:endParaRPr sz="1400" u="none" cap="none" strike="noStrike">
                        <a:solidFill>
                          <a:srgbClr val="FFFFFF"/>
                        </a:solidFill>
                        <a:latin typeface="Times New Roman"/>
                        <a:ea typeface="Times New Roman"/>
                        <a:cs typeface="Times New Roman"/>
                        <a:sym typeface="Times New Roman"/>
                      </a:endParaRPr>
                    </a:p>
                  </a:txBody>
                  <a:tcPr marT="91425" marB="91425" marR="91425" marL="91425"/>
                </a:tc>
              </a:tr>
              <a:tr h="481925">
                <a:tc>
                  <a:txBody>
                    <a:bodyPr/>
                    <a:lstStyle/>
                    <a:p>
                      <a:pPr indent="0" lvl="0" marL="82143" marR="0" rtl="0" algn="l">
                        <a:lnSpc>
                          <a:spcPct val="100000"/>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Nombre del  </a:t>
                      </a:r>
                      <a:endParaRPr b="1" sz="1400" u="none" cap="none" strike="noStrike">
                        <a:solidFill>
                          <a:schemeClr val="lt1"/>
                        </a:solidFill>
                        <a:latin typeface="Times New Roman"/>
                        <a:ea typeface="Times New Roman"/>
                        <a:cs typeface="Times New Roman"/>
                        <a:sym typeface="Times New Roman"/>
                      </a:endParaRPr>
                    </a:p>
                    <a:p>
                      <a:pPr indent="0" lvl="0" marL="81381" marR="0" rtl="0" algn="l">
                        <a:lnSpc>
                          <a:spcPct val="100000"/>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requerimiento:</a:t>
                      </a:r>
                      <a:endParaRPr sz="1400" u="none" cap="none" strike="noStrike">
                        <a:latin typeface="Times New Roman"/>
                        <a:ea typeface="Times New Roman"/>
                        <a:cs typeface="Times New Roman"/>
                        <a:sym typeface="Times New Roman"/>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rgbClr val="FFFFFF"/>
                          </a:solidFill>
                          <a:latin typeface="Times New Roman"/>
                          <a:ea typeface="Times New Roman"/>
                          <a:cs typeface="Times New Roman"/>
                          <a:sym typeface="Times New Roman"/>
                        </a:rPr>
                        <a:t>Rendimiento de subproceso </a:t>
                      </a:r>
                      <a:endParaRPr sz="1400" u="none" cap="none" strike="noStrike">
                        <a:solidFill>
                          <a:srgbClr val="FFFFFF"/>
                        </a:solidFill>
                        <a:latin typeface="Times New Roman"/>
                        <a:ea typeface="Times New Roman"/>
                        <a:cs typeface="Times New Roman"/>
                        <a:sym typeface="Times New Roman"/>
                      </a:endParaRPr>
                    </a:p>
                  </a:txBody>
                  <a:tcPr marT="91425" marB="91425" marR="91425" marL="91425">
                    <a:lnB cap="flat" cmpd="sng" w="12700">
                      <a:solidFill>
                        <a:srgbClr val="9E9E9E"/>
                      </a:solidFill>
                      <a:prstDash val="solid"/>
                      <a:round/>
                      <a:headEnd len="sm" w="sm" type="none"/>
                      <a:tailEnd len="sm" w="sm" type="none"/>
                    </a:lnB>
                  </a:tcPr>
                </a:tc>
              </a:tr>
              <a:tr h="514350">
                <a:tc>
                  <a:txBody>
                    <a:bodyPr/>
                    <a:lstStyle/>
                    <a:p>
                      <a:pPr indent="0" lvl="0" marL="0" marR="0" rtl="0" algn="l">
                        <a:lnSpc>
                          <a:spcPct val="100000"/>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Características:</a:t>
                      </a:r>
                      <a:endParaRPr sz="1400" u="none" cap="none" strike="noStrike">
                        <a:latin typeface="Times New Roman"/>
                        <a:ea typeface="Times New Roman"/>
                        <a:cs typeface="Times New Roman"/>
                        <a:sym typeface="Times New Roman"/>
                      </a:endParaRPr>
                    </a:p>
                  </a:txBody>
                  <a:tcPr marT="91425" marB="91425" marR="91425" marL="91425">
                    <a:lnR cap="flat" cmpd="sng" w="12700">
                      <a:solidFill>
                        <a:srgbClr val="9E9E9E"/>
                      </a:solidFill>
                      <a:prstDash val="solid"/>
                      <a:round/>
                      <a:headEnd len="sm" w="sm" type="none"/>
                      <a:tailEnd len="sm" w="sm" type="none"/>
                    </a:lnR>
                  </a:tcPr>
                </a:tc>
                <a:tc>
                  <a:txBody>
                    <a:bodyPr/>
                    <a:lstStyle/>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rgbClr val="FFFFFF"/>
                          </a:solidFill>
                          <a:latin typeface="Times New Roman"/>
                          <a:ea typeface="Times New Roman"/>
                          <a:cs typeface="Times New Roman"/>
                          <a:sym typeface="Times New Roman"/>
                        </a:rPr>
                        <a:t>compara información y da respuesta eficiente </a:t>
                      </a:r>
                      <a:endParaRPr sz="1400" u="none" cap="none" strike="noStrike">
                        <a:solidFill>
                          <a:srgbClr val="FFFFFF"/>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lnR cap="flat" cmpd="sng" w="12700">
                      <a:solidFill>
                        <a:srgbClr val="9E9E9E"/>
                      </a:solidFill>
                      <a:prstDash val="solid"/>
                      <a:round/>
                      <a:headEnd len="sm" w="sm" type="none"/>
                      <a:tailEnd len="sm" w="sm" type="none"/>
                    </a:lnR>
                    <a:lnT cap="flat" cmpd="sng" w="12700">
                      <a:solidFill>
                        <a:srgbClr val="9E9E9E"/>
                      </a:solidFill>
                      <a:prstDash val="solid"/>
                      <a:round/>
                      <a:headEnd len="sm" w="sm" type="none"/>
                      <a:tailEnd len="sm" w="sm" type="none"/>
                    </a:lnT>
                    <a:lnB cap="flat" cmpd="sng" w="12700">
                      <a:solidFill>
                        <a:srgbClr val="9E9E9E"/>
                      </a:solidFill>
                      <a:prstDash val="solid"/>
                      <a:round/>
                      <a:headEnd len="sm" w="sm" type="none"/>
                      <a:tailEnd len="sm" w="sm" type="none"/>
                    </a:lnB>
                  </a:tcPr>
                </a:tc>
              </a:tr>
              <a:tr h="581000">
                <a:tc>
                  <a:txBody>
                    <a:bodyPr/>
                    <a:lstStyle/>
                    <a:p>
                      <a:pPr indent="1828" lvl="0" marL="81381" marR="39268" rtl="0" algn="l">
                        <a:lnSpc>
                          <a:spcPct val="95794"/>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Descripción del  requerimiento:</a:t>
                      </a:r>
                      <a:endParaRPr sz="1400" u="none" cap="none" strike="noStrike">
                        <a:latin typeface="Times New Roman"/>
                        <a:ea typeface="Times New Roman"/>
                        <a:cs typeface="Times New Roman"/>
                        <a:sym typeface="Times New Roman"/>
                      </a:endParaRPr>
                    </a:p>
                  </a:txBody>
                  <a:tcPr marT="91425" marB="91425" marR="91425" marL="91425">
                    <a:lnR cap="flat" cmpd="sng" w="12700">
                      <a:solidFill>
                        <a:srgbClr val="9E9E9E"/>
                      </a:solidFill>
                      <a:prstDash val="solid"/>
                      <a:round/>
                      <a:headEnd len="sm" w="sm" type="none"/>
                      <a:tailEnd len="sm" w="sm" type="none"/>
                    </a:lnR>
                  </a:tcPr>
                </a:tc>
                <a:tc>
                  <a:txBody>
                    <a:bodyPr/>
                    <a:lstStyle/>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rgbClr val="FFFFFF"/>
                          </a:solidFill>
                          <a:latin typeface="Times New Roman"/>
                          <a:ea typeface="Times New Roman"/>
                          <a:cs typeface="Times New Roman"/>
                          <a:sym typeface="Times New Roman"/>
                        </a:rPr>
                        <a:t>El sistema verifica información de la base datos para el ingreso de cualquier usuario a la plataforma en menos de un minuto </a:t>
                      </a:r>
                      <a:endParaRPr sz="1400" u="none" cap="none" strike="noStrike">
                        <a:solidFill>
                          <a:srgbClr val="FFFFFF"/>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lnR cap="flat" cmpd="sng" w="12700">
                      <a:solidFill>
                        <a:srgbClr val="9E9E9E"/>
                      </a:solidFill>
                      <a:prstDash val="solid"/>
                      <a:round/>
                      <a:headEnd len="sm" w="sm" type="none"/>
                      <a:tailEnd len="sm" w="sm" type="none"/>
                    </a:lnR>
                    <a:lnT cap="flat" cmpd="sng" w="12700">
                      <a:solidFill>
                        <a:srgbClr val="9E9E9E"/>
                      </a:solidFill>
                      <a:prstDash val="solid"/>
                      <a:round/>
                      <a:headEnd len="sm" w="sm" type="none"/>
                      <a:tailEnd len="sm" w="sm" type="none"/>
                    </a:lnT>
                    <a:lnB cap="flat" cmpd="sng" w="12700">
                      <a:solidFill>
                        <a:srgbClr val="9E9E9E"/>
                      </a:solidFill>
                      <a:prstDash val="solid"/>
                      <a:round/>
                      <a:headEnd len="sm" w="sm" type="none"/>
                      <a:tailEnd len="sm" w="sm" type="none"/>
                    </a:lnB>
                  </a:tcPr>
                </a:tc>
              </a:tr>
              <a:tr h="381000">
                <a:tc>
                  <a:txBody>
                    <a:bodyPr/>
                    <a:lstStyle/>
                    <a:p>
                      <a:pPr indent="0" lvl="0" marL="83210" marR="0" rtl="0" algn="l">
                        <a:lnSpc>
                          <a:spcPct val="100000"/>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Prioridad de  </a:t>
                      </a:r>
                      <a:endParaRPr b="1" sz="1400" u="none" cap="none" strike="noStrike">
                        <a:solidFill>
                          <a:schemeClr val="lt1"/>
                        </a:solidFill>
                        <a:latin typeface="Times New Roman"/>
                        <a:ea typeface="Times New Roman"/>
                        <a:cs typeface="Times New Roman"/>
                        <a:sym typeface="Times New Roman"/>
                      </a:endParaRPr>
                    </a:p>
                    <a:p>
                      <a:pPr indent="0" lvl="0" marL="81381" marR="0" rtl="0" algn="l">
                        <a:lnSpc>
                          <a:spcPct val="100000"/>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requerimiento:</a:t>
                      </a:r>
                      <a:endParaRPr sz="1400" u="none" cap="none" strike="noStrike">
                        <a:latin typeface="Times New Roman"/>
                        <a:ea typeface="Times New Roman"/>
                        <a:cs typeface="Times New Roman"/>
                        <a:sym typeface="Times New Roman"/>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chemeClr val="lt1"/>
                          </a:solidFill>
                          <a:latin typeface="Times New Roman"/>
                          <a:ea typeface="Times New Roman"/>
                          <a:cs typeface="Times New Roman"/>
                          <a:sym typeface="Times New Roman"/>
                        </a:rPr>
                        <a:t> Alta</a:t>
                      </a:r>
                      <a:endParaRPr sz="1400" u="none" cap="none" strike="noStrike">
                        <a:latin typeface="Times New Roman"/>
                        <a:ea typeface="Times New Roman"/>
                        <a:cs typeface="Times New Roman"/>
                        <a:sym typeface="Times New Roman"/>
                      </a:endParaRPr>
                    </a:p>
                  </a:txBody>
                  <a:tcPr marT="91425" marB="91425" marR="91425" marL="91425">
                    <a:lnT cap="flat" cmpd="sng" w="12700">
                      <a:solidFill>
                        <a:srgbClr val="9E9E9E"/>
                      </a:solidFill>
                      <a:prstDash val="solid"/>
                      <a:round/>
                      <a:headEnd len="sm" w="sm" type="none"/>
                      <a:tailEnd len="sm" w="sm" type="none"/>
                    </a:lnT>
                  </a:tcPr>
                </a:tc>
              </a:tr>
            </a:tbl>
          </a:graphicData>
        </a:graphic>
      </p:graphicFrame>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1" name="Shape 791"/>
        <p:cNvGrpSpPr/>
        <p:nvPr/>
      </p:nvGrpSpPr>
      <p:grpSpPr>
        <a:xfrm>
          <a:off x="0" y="0"/>
          <a:ext cx="0" cy="0"/>
          <a:chOff x="0" y="0"/>
          <a:chExt cx="0" cy="0"/>
        </a:xfrm>
      </p:grpSpPr>
      <p:graphicFrame>
        <p:nvGraphicFramePr>
          <p:cNvPr id="792" name="Google Shape;792;p58"/>
          <p:cNvGraphicFramePr/>
          <p:nvPr/>
        </p:nvGraphicFramePr>
        <p:xfrm>
          <a:off x="1187975" y="1137363"/>
          <a:ext cx="3000000" cy="3000000"/>
        </p:xfrm>
        <a:graphic>
          <a:graphicData uri="http://schemas.openxmlformats.org/drawingml/2006/table">
            <a:tbl>
              <a:tblPr>
                <a:noFill/>
                <a:tableStyleId>{D45EBA22-E902-4598-A4E6-6AC7286D0864}</a:tableStyleId>
              </a:tblPr>
              <a:tblGrid>
                <a:gridCol w="1919825"/>
                <a:gridCol w="5319175"/>
              </a:tblGrid>
              <a:tr h="381000">
                <a:tc>
                  <a:txBody>
                    <a:bodyPr/>
                    <a:lstStyle/>
                    <a:p>
                      <a:pPr indent="4572" lvl="0" marL="76809" marR="192735" rtl="0" algn="l">
                        <a:lnSpc>
                          <a:spcPct val="95795"/>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Identificación  del  </a:t>
                      </a:r>
                      <a:endParaRPr b="1" sz="1400" u="none" cap="none" strike="noStrike">
                        <a:solidFill>
                          <a:schemeClr val="lt1"/>
                        </a:solidFill>
                        <a:latin typeface="Times New Roman"/>
                        <a:ea typeface="Times New Roman"/>
                        <a:cs typeface="Times New Roman"/>
                        <a:sym typeface="Times New Roman"/>
                      </a:endParaRPr>
                    </a:p>
                    <a:p>
                      <a:pPr indent="0" lvl="0" marL="81381" marR="0" rtl="0" algn="l">
                        <a:lnSpc>
                          <a:spcPct val="100000"/>
                        </a:lnSpc>
                        <a:spcBef>
                          <a:spcPts val="3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requerimiento:</a:t>
                      </a:r>
                      <a:endParaRPr sz="1400" u="none" cap="none" strike="noStrike">
                        <a:latin typeface="Times New Roman"/>
                        <a:ea typeface="Times New Roman"/>
                        <a:cs typeface="Times New Roman"/>
                        <a:sym typeface="Times New Roman"/>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chemeClr val="lt1"/>
                          </a:solidFill>
                          <a:latin typeface="Times New Roman"/>
                          <a:ea typeface="Times New Roman"/>
                          <a:cs typeface="Times New Roman"/>
                          <a:sym typeface="Times New Roman"/>
                        </a:rPr>
                        <a:t>RNF 02</a:t>
                      </a:r>
                      <a:endParaRPr sz="1400" u="none" cap="none" strike="noStrike">
                        <a:solidFill>
                          <a:schemeClr val="lt1"/>
                        </a:solidFill>
                        <a:latin typeface="Times New Roman"/>
                        <a:ea typeface="Times New Roman"/>
                        <a:cs typeface="Times New Roman"/>
                        <a:sym typeface="Times New Roman"/>
                      </a:endParaRPr>
                    </a:p>
                  </a:txBody>
                  <a:tcPr marT="91425" marB="91425" marR="91425" marL="91425">
                    <a:lnB cap="flat" cmpd="sng" w="12700">
                      <a:solidFill>
                        <a:srgbClr val="9E9E9E"/>
                      </a:solidFill>
                      <a:prstDash val="solid"/>
                      <a:round/>
                      <a:headEnd len="sm" w="sm" type="none"/>
                      <a:tailEnd len="sm" w="sm" type="none"/>
                    </a:lnB>
                  </a:tcPr>
                </a:tc>
              </a:tr>
              <a:tr h="381000">
                <a:tc>
                  <a:txBody>
                    <a:bodyPr/>
                    <a:lstStyle/>
                    <a:p>
                      <a:pPr indent="0" lvl="0" marL="82143" marR="0" rtl="0" algn="l">
                        <a:lnSpc>
                          <a:spcPct val="100000"/>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Nombre del  </a:t>
                      </a:r>
                      <a:endParaRPr b="1" sz="1400" u="none" cap="none" strike="noStrike">
                        <a:solidFill>
                          <a:schemeClr val="lt1"/>
                        </a:solidFill>
                        <a:latin typeface="Times New Roman"/>
                        <a:ea typeface="Times New Roman"/>
                        <a:cs typeface="Times New Roman"/>
                        <a:sym typeface="Times New Roman"/>
                      </a:endParaRPr>
                    </a:p>
                    <a:p>
                      <a:pPr indent="0" lvl="0" marL="81381" marR="0" rtl="0" algn="l">
                        <a:lnSpc>
                          <a:spcPct val="100000"/>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requerimiento:</a:t>
                      </a:r>
                      <a:endParaRPr sz="1400" u="none" cap="none" strike="noStrike">
                        <a:latin typeface="Times New Roman"/>
                        <a:ea typeface="Times New Roman"/>
                        <a:cs typeface="Times New Roman"/>
                        <a:sym typeface="Times New Roman"/>
                      </a:endParaRPr>
                    </a:p>
                  </a:txBody>
                  <a:tcPr marT="91425" marB="91425" marR="91425" marL="91425">
                    <a:lnR cap="flat" cmpd="sng" w="12700">
                      <a:solidFill>
                        <a:srgbClr val="9E9E9E"/>
                      </a:solidFill>
                      <a:prstDash val="solid"/>
                      <a:round/>
                      <a:headEnd len="sm" w="sm" type="none"/>
                      <a:tailEnd len="sm" w="sm" type="none"/>
                    </a:lnR>
                  </a:tcPr>
                </a:tc>
                <a:tc>
                  <a:txBody>
                    <a:bodyPr/>
                    <a:lstStyle/>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rgbClr val="FFFFFF"/>
                          </a:solidFill>
                          <a:latin typeface="Times New Roman"/>
                          <a:ea typeface="Times New Roman"/>
                          <a:cs typeface="Times New Roman"/>
                          <a:sym typeface="Times New Roman"/>
                        </a:rPr>
                        <a:t>Almacenamiento </a:t>
                      </a:r>
                      <a:endParaRPr sz="1400" u="none" cap="none" strike="noStrike">
                        <a:solidFill>
                          <a:srgbClr val="FFFFFF"/>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lnR cap="flat" cmpd="sng" w="12700">
                      <a:solidFill>
                        <a:srgbClr val="9E9E9E"/>
                      </a:solidFill>
                      <a:prstDash val="solid"/>
                      <a:round/>
                      <a:headEnd len="sm" w="sm" type="none"/>
                      <a:tailEnd len="sm" w="sm" type="none"/>
                    </a:lnR>
                    <a:lnT cap="flat" cmpd="sng" w="12700">
                      <a:solidFill>
                        <a:srgbClr val="9E9E9E"/>
                      </a:solidFill>
                      <a:prstDash val="solid"/>
                      <a:round/>
                      <a:headEnd len="sm" w="sm" type="none"/>
                      <a:tailEnd len="sm" w="sm" type="none"/>
                    </a:lnT>
                    <a:lnB cap="flat" cmpd="sng" w="12700">
                      <a:solidFill>
                        <a:srgbClr val="9E9E9E"/>
                      </a:solidFill>
                      <a:prstDash val="solid"/>
                      <a:round/>
                      <a:headEnd len="sm" w="sm" type="none"/>
                      <a:tailEnd len="sm" w="sm" type="none"/>
                    </a:lnB>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  Características:</a:t>
                      </a:r>
                      <a:endParaRPr sz="1400" u="none" cap="none" strike="noStrike">
                        <a:latin typeface="Times New Roman"/>
                        <a:ea typeface="Times New Roman"/>
                        <a:cs typeface="Times New Roman"/>
                        <a:sym typeface="Times New Roman"/>
                      </a:endParaRPr>
                    </a:p>
                  </a:txBody>
                  <a:tcPr marT="91425" marB="91425" marR="91425" marL="91425">
                    <a:lnR cap="flat" cmpd="sng" w="12700">
                      <a:solidFill>
                        <a:srgbClr val="9E9E9E"/>
                      </a:solidFill>
                      <a:prstDash val="solid"/>
                      <a:round/>
                      <a:headEnd len="sm" w="sm" type="none"/>
                      <a:tailEnd len="sm" w="sm" type="none"/>
                    </a:lnR>
                  </a:tcPr>
                </a:tc>
                <a:tc>
                  <a:txBody>
                    <a:bodyPr/>
                    <a:lstStyle/>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rgbClr val="FFFFFF"/>
                          </a:solidFill>
                          <a:latin typeface="Times New Roman"/>
                          <a:ea typeface="Times New Roman"/>
                          <a:cs typeface="Times New Roman"/>
                          <a:sym typeface="Times New Roman"/>
                        </a:rPr>
                        <a:t>Registra y guarda data </a:t>
                      </a:r>
                      <a:endParaRPr sz="1400" u="none" cap="none" strike="noStrike">
                        <a:solidFill>
                          <a:srgbClr val="FFFFFF"/>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lnR cap="flat" cmpd="sng" w="12700">
                      <a:solidFill>
                        <a:srgbClr val="9E9E9E"/>
                      </a:solidFill>
                      <a:prstDash val="solid"/>
                      <a:round/>
                      <a:headEnd len="sm" w="sm" type="none"/>
                      <a:tailEnd len="sm" w="sm" type="none"/>
                    </a:lnR>
                    <a:lnT cap="flat" cmpd="sng" w="12700">
                      <a:solidFill>
                        <a:srgbClr val="9E9E9E"/>
                      </a:solidFill>
                      <a:prstDash val="solid"/>
                      <a:round/>
                      <a:headEnd len="sm" w="sm" type="none"/>
                      <a:tailEnd len="sm" w="sm" type="none"/>
                    </a:lnT>
                    <a:lnB cap="flat" cmpd="sng" w="12700">
                      <a:solidFill>
                        <a:srgbClr val="9E9E9E"/>
                      </a:solidFill>
                      <a:prstDash val="solid"/>
                      <a:round/>
                      <a:headEnd len="sm" w="sm" type="none"/>
                      <a:tailEnd len="sm" w="sm" type="none"/>
                    </a:lnB>
                  </a:tcPr>
                </a:tc>
              </a:tr>
              <a:tr h="381000">
                <a:tc>
                  <a:txBody>
                    <a:bodyPr/>
                    <a:lstStyle/>
                    <a:p>
                      <a:pPr indent="1828" lvl="0" marL="81381" marR="39268" rtl="0" algn="l">
                        <a:lnSpc>
                          <a:spcPct val="95794"/>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Descripción del  requerimiento:</a:t>
                      </a:r>
                      <a:endParaRPr sz="1400" u="none" cap="none" strike="noStrike">
                        <a:latin typeface="Times New Roman"/>
                        <a:ea typeface="Times New Roman"/>
                        <a:cs typeface="Times New Roman"/>
                        <a:sym typeface="Times New Roman"/>
                      </a:endParaRPr>
                    </a:p>
                  </a:txBody>
                  <a:tcPr marT="91425" marB="91425" marR="91425" marL="91425">
                    <a:lnR cap="flat" cmpd="sng" w="12700">
                      <a:solidFill>
                        <a:srgbClr val="9E9E9E"/>
                      </a:solidFill>
                      <a:prstDash val="solid"/>
                      <a:round/>
                      <a:headEnd len="sm" w="sm" type="none"/>
                      <a:tailEnd len="sm" w="sm" type="none"/>
                    </a:lnR>
                  </a:tcPr>
                </a:tc>
                <a:tc>
                  <a:txBody>
                    <a:bodyPr/>
                    <a:lstStyle/>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rgbClr val="FFFFFF"/>
                          </a:solidFill>
                          <a:latin typeface="Times New Roman"/>
                          <a:ea typeface="Times New Roman"/>
                          <a:cs typeface="Times New Roman"/>
                          <a:sym typeface="Times New Roman"/>
                        </a:rPr>
                        <a:t>El sistema guardará de manera diaria la información recolectada recolectada por el día escolar </a:t>
                      </a:r>
                      <a:endParaRPr sz="1400" u="none" cap="none" strike="noStrike">
                        <a:solidFill>
                          <a:srgbClr val="FFFFFF"/>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lnR cap="flat" cmpd="sng" w="12700">
                      <a:solidFill>
                        <a:srgbClr val="9E9E9E"/>
                      </a:solidFill>
                      <a:prstDash val="solid"/>
                      <a:round/>
                      <a:headEnd len="sm" w="sm" type="none"/>
                      <a:tailEnd len="sm" w="sm" type="none"/>
                    </a:lnR>
                    <a:lnT cap="flat" cmpd="sng" w="12700">
                      <a:solidFill>
                        <a:srgbClr val="9E9E9E"/>
                      </a:solidFill>
                      <a:prstDash val="solid"/>
                      <a:round/>
                      <a:headEnd len="sm" w="sm" type="none"/>
                      <a:tailEnd len="sm" w="sm" type="none"/>
                    </a:lnT>
                    <a:lnB cap="flat" cmpd="sng" w="12700">
                      <a:solidFill>
                        <a:srgbClr val="9E9E9E"/>
                      </a:solidFill>
                      <a:prstDash val="solid"/>
                      <a:round/>
                      <a:headEnd len="sm" w="sm" type="none"/>
                      <a:tailEnd len="sm" w="sm" type="none"/>
                    </a:lnB>
                  </a:tcPr>
                </a:tc>
              </a:tr>
              <a:tr h="381000">
                <a:tc>
                  <a:txBody>
                    <a:bodyPr/>
                    <a:lstStyle/>
                    <a:p>
                      <a:pPr indent="0" lvl="0" marL="83210" marR="0" rtl="0" algn="l">
                        <a:lnSpc>
                          <a:spcPct val="100000"/>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Prioridad de  </a:t>
                      </a:r>
                      <a:endParaRPr b="1" sz="1400" u="none" cap="none" strike="noStrike">
                        <a:solidFill>
                          <a:schemeClr val="lt1"/>
                        </a:solidFill>
                        <a:latin typeface="Times New Roman"/>
                        <a:ea typeface="Times New Roman"/>
                        <a:cs typeface="Times New Roman"/>
                        <a:sym typeface="Times New Roman"/>
                      </a:endParaRPr>
                    </a:p>
                    <a:p>
                      <a:pPr indent="0" lvl="0" marL="81381" marR="0" rtl="0" algn="l">
                        <a:lnSpc>
                          <a:spcPct val="100000"/>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requerimiento:</a:t>
                      </a:r>
                      <a:endParaRPr sz="1400" u="none" cap="none" strike="noStrike">
                        <a:latin typeface="Times New Roman"/>
                        <a:ea typeface="Times New Roman"/>
                        <a:cs typeface="Times New Roman"/>
                        <a:sym typeface="Times New Roman"/>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chemeClr val="lt1"/>
                          </a:solidFill>
                          <a:latin typeface="Times New Roman"/>
                          <a:ea typeface="Times New Roman"/>
                          <a:cs typeface="Times New Roman"/>
                          <a:sym typeface="Times New Roman"/>
                        </a:rPr>
                        <a:t>Alta </a:t>
                      </a:r>
                      <a:endParaRPr sz="1400" u="none" cap="none" strike="noStrike">
                        <a:solidFill>
                          <a:schemeClr val="lt1"/>
                        </a:solidFill>
                        <a:latin typeface="Times New Roman"/>
                        <a:ea typeface="Times New Roman"/>
                        <a:cs typeface="Times New Roman"/>
                        <a:sym typeface="Times New Roman"/>
                      </a:endParaRPr>
                    </a:p>
                  </a:txBody>
                  <a:tcPr marT="91425" marB="91425" marR="91425" marL="91425">
                    <a:lnT cap="flat" cmpd="sng" w="12700">
                      <a:solidFill>
                        <a:srgbClr val="9E9E9E"/>
                      </a:solidFill>
                      <a:prstDash val="solid"/>
                      <a:round/>
                      <a:headEnd len="sm" w="sm" type="none"/>
                      <a:tailEnd len="sm" w="sm" type="none"/>
                    </a:lnT>
                  </a:tcPr>
                </a:tc>
              </a:tr>
            </a:tbl>
          </a:graphicData>
        </a:graphic>
      </p:graphicFrame>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6" name="Shape 796"/>
        <p:cNvGrpSpPr/>
        <p:nvPr/>
      </p:nvGrpSpPr>
      <p:grpSpPr>
        <a:xfrm>
          <a:off x="0" y="0"/>
          <a:ext cx="0" cy="0"/>
          <a:chOff x="0" y="0"/>
          <a:chExt cx="0" cy="0"/>
        </a:xfrm>
      </p:grpSpPr>
      <p:graphicFrame>
        <p:nvGraphicFramePr>
          <p:cNvPr id="797" name="Google Shape;797;p59"/>
          <p:cNvGraphicFramePr/>
          <p:nvPr/>
        </p:nvGraphicFramePr>
        <p:xfrm>
          <a:off x="1175600" y="1137350"/>
          <a:ext cx="3000000" cy="3000000"/>
        </p:xfrm>
        <a:graphic>
          <a:graphicData uri="http://schemas.openxmlformats.org/drawingml/2006/table">
            <a:tbl>
              <a:tblPr>
                <a:noFill/>
                <a:tableStyleId>{D45EBA22-E902-4598-A4E6-6AC7286D0864}</a:tableStyleId>
              </a:tblPr>
              <a:tblGrid>
                <a:gridCol w="1943100"/>
                <a:gridCol w="5295900"/>
              </a:tblGrid>
              <a:tr h="381000">
                <a:tc>
                  <a:txBody>
                    <a:bodyPr/>
                    <a:lstStyle/>
                    <a:p>
                      <a:pPr indent="4572" lvl="0" marL="76809" marR="192735" rtl="0" algn="l">
                        <a:lnSpc>
                          <a:spcPct val="95795"/>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Identificación  del  </a:t>
                      </a:r>
                      <a:endParaRPr b="1" sz="1400" u="none" cap="none" strike="noStrike">
                        <a:solidFill>
                          <a:schemeClr val="lt1"/>
                        </a:solidFill>
                        <a:latin typeface="Times New Roman"/>
                        <a:ea typeface="Times New Roman"/>
                        <a:cs typeface="Times New Roman"/>
                        <a:sym typeface="Times New Roman"/>
                      </a:endParaRPr>
                    </a:p>
                    <a:p>
                      <a:pPr indent="0" lvl="0" marL="81381" marR="0" rtl="0" algn="l">
                        <a:lnSpc>
                          <a:spcPct val="100000"/>
                        </a:lnSpc>
                        <a:spcBef>
                          <a:spcPts val="3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requerimiento:</a:t>
                      </a:r>
                      <a:endParaRPr sz="1400" u="none" cap="none" strike="noStrike">
                        <a:latin typeface="Times New Roman"/>
                        <a:ea typeface="Times New Roman"/>
                        <a:cs typeface="Times New Roman"/>
                        <a:sym typeface="Times New Roman"/>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rgbClr val="FFFFFF"/>
                          </a:solidFill>
                          <a:latin typeface="Times New Roman"/>
                          <a:ea typeface="Times New Roman"/>
                          <a:cs typeface="Times New Roman"/>
                          <a:sym typeface="Times New Roman"/>
                        </a:rPr>
                        <a:t>RNF 03</a:t>
                      </a:r>
                      <a:endParaRPr sz="1400" u="none" cap="none" strike="noStrike">
                        <a:solidFill>
                          <a:srgbClr val="FFFFFF"/>
                        </a:solidFill>
                        <a:latin typeface="Times New Roman"/>
                        <a:ea typeface="Times New Roman"/>
                        <a:cs typeface="Times New Roman"/>
                        <a:sym typeface="Times New Roman"/>
                      </a:endParaRPr>
                    </a:p>
                  </a:txBody>
                  <a:tcPr marT="91425" marB="91425" marR="91425" marL="91425">
                    <a:lnL cap="flat" cmpd="sng" w="9525">
                      <a:solidFill>
                        <a:srgbClr val="9E9E9E"/>
                      </a:solidFill>
                      <a:prstDash val="solid"/>
                      <a:round/>
                      <a:headEnd len="sm" w="sm" type="none"/>
                      <a:tailEnd len="sm" w="sm" type="none"/>
                    </a:lnL>
                    <a:lnB cap="flat" cmpd="sng" w="12700">
                      <a:solidFill>
                        <a:srgbClr val="9E9E9E"/>
                      </a:solidFill>
                      <a:prstDash val="solid"/>
                      <a:round/>
                      <a:headEnd len="sm" w="sm" type="none"/>
                      <a:tailEnd len="sm" w="sm" type="none"/>
                    </a:lnB>
                  </a:tcPr>
                </a:tc>
              </a:tr>
              <a:tr h="381000">
                <a:tc>
                  <a:txBody>
                    <a:bodyPr/>
                    <a:lstStyle/>
                    <a:p>
                      <a:pPr indent="0" lvl="0" marL="82143" marR="0" rtl="0" algn="l">
                        <a:lnSpc>
                          <a:spcPct val="100000"/>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Nombre del  </a:t>
                      </a:r>
                      <a:endParaRPr b="1" sz="1400" u="none" cap="none" strike="noStrike">
                        <a:solidFill>
                          <a:schemeClr val="lt1"/>
                        </a:solidFill>
                        <a:latin typeface="Times New Roman"/>
                        <a:ea typeface="Times New Roman"/>
                        <a:cs typeface="Times New Roman"/>
                        <a:sym typeface="Times New Roman"/>
                      </a:endParaRPr>
                    </a:p>
                    <a:p>
                      <a:pPr indent="0" lvl="0" marL="81381" marR="0" rtl="0" algn="l">
                        <a:lnSpc>
                          <a:spcPct val="100000"/>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requerimiento:</a:t>
                      </a:r>
                      <a:endParaRPr sz="1400" u="none" cap="none" strike="noStrike">
                        <a:latin typeface="Times New Roman"/>
                        <a:ea typeface="Times New Roman"/>
                        <a:cs typeface="Times New Roman"/>
                        <a:sym typeface="Times New Roman"/>
                      </a:endParaRPr>
                    </a:p>
                  </a:txBody>
                  <a:tcPr marT="91425" marB="91425" marR="91425" marL="91425">
                    <a:lnL cap="flat" cmpd="sng" w="9525">
                      <a:solidFill>
                        <a:srgbClr val="9E9E9E"/>
                      </a:solidFill>
                      <a:prstDash val="solid"/>
                      <a:round/>
                      <a:headEnd len="sm" w="sm" type="none"/>
                      <a:tailEnd len="sm" w="sm" type="none"/>
                    </a:lnL>
                    <a:lnR cap="flat" cmpd="sng" w="12700">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rgbClr val="FFFFFF"/>
                          </a:solidFill>
                          <a:latin typeface="Times New Roman"/>
                          <a:ea typeface="Times New Roman"/>
                          <a:cs typeface="Times New Roman"/>
                          <a:sym typeface="Times New Roman"/>
                        </a:rPr>
                        <a:t>Usabilidad </a:t>
                      </a:r>
                      <a:endParaRPr sz="1400" u="none" cap="none" strike="noStrike">
                        <a:solidFill>
                          <a:srgbClr val="FFFFFF"/>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lnR cap="flat" cmpd="sng" w="12700">
                      <a:solidFill>
                        <a:srgbClr val="9E9E9E"/>
                      </a:solidFill>
                      <a:prstDash val="solid"/>
                      <a:round/>
                      <a:headEnd len="sm" w="sm" type="none"/>
                      <a:tailEnd len="sm" w="sm" type="none"/>
                    </a:lnR>
                    <a:lnT cap="flat" cmpd="sng" w="12700">
                      <a:solidFill>
                        <a:srgbClr val="9E9E9E"/>
                      </a:solidFill>
                      <a:prstDash val="solid"/>
                      <a:round/>
                      <a:headEnd len="sm" w="sm" type="none"/>
                      <a:tailEnd len="sm" w="sm" type="none"/>
                    </a:lnT>
                    <a:lnB cap="flat" cmpd="sng" w="12700">
                      <a:solidFill>
                        <a:srgbClr val="9E9E9E"/>
                      </a:solidFill>
                      <a:prstDash val="solid"/>
                      <a:round/>
                      <a:headEnd len="sm" w="sm" type="none"/>
                      <a:tailEnd len="sm" w="sm" type="none"/>
                    </a:lnB>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Características:</a:t>
                      </a:r>
                      <a:endParaRPr sz="1400" u="none" cap="none" strike="noStrike">
                        <a:latin typeface="Times New Roman"/>
                        <a:ea typeface="Times New Roman"/>
                        <a:cs typeface="Times New Roman"/>
                        <a:sym typeface="Times New Roman"/>
                      </a:endParaRPr>
                    </a:p>
                  </a:txBody>
                  <a:tcPr marT="91425" marB="91425" marR="91425" marL="91425">
                    <a:lnL cap="flat" cmpd="sng" w="9525">
                      <a:solidFill>
                        <a:srgbClr val="9E9E9E"/>
                      </a:solidFill>
                      <a:prstDash val="solid"/>
                      <a:round/>
                      <a:headEnd len="sm" w="sm" type="none"/>
                      <a:tailEnd len="sm" w="sm" type="none"/>
                    </a:lnL>
                    <a:lnR cap="flat" cmpd="sng" w="12700">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rgbClr val="FFFFFF"/>
                          </a:solidFill>
                          <a:latin typeface="Times New Roman"/>
                          <a:ea typeface="Times New Roman"/>
                          <a:cs typeface="Times New Roman"/>
                          <a:sym typeface="Times New Roman"/>
                        </a:rPr>
                        <a:t>Clara, sencilla y comprensible para cualquier usuario </a:t>
                      </a:r>
                      <a:endParaRPr sz="1400" u="none" cap="none" strike="noStrike">
                        <a:solidFill>
                          <a:srgbClr val="FFFFFF"/>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lnR cap="flat" cmpd="sng" w="12700">
                      <a:solidFill>
                        <a:srgbClr val="9E9E9E"/>
                      </a:solidFill>
                      <a:prstDash val="solid"/>
                      <a:round/>
                      <a:headEnd len="sm" w="sm" type="none"/>
                      <a:tailEnd len="sm" w="sm" type="none"/>
                    </a:lnR>
                    <a:lnT cap="flat" cmpd="sng" w="12700">
                      <a:solidFill>
                        <a:srgbClr val="9E9E9E"/>
                      </a:solidFill>
                      <a:prstDash val="solid"/>
                      <a:round/>
                      <a:headEnd len="sm" w="sm" type="none"/>
                      <a:tailEnd len="sm" w="sm" type="none"/>
                    </a:lnT>
                    <a:lnB cap="flat" cmpd="sng" w="12700">
                      <a:solidFill>
                        <a:srgbClr val="9E9E9E"/>
                      </a:solidFill>
                      <a:prstDash val="solid"/>
                      <a:round/>
                      <a:headEnd len="sm" w="sm" type="none"/>
                      <a:tailEnd len="sm" w="sm" type="none"/>
                    </a:lnB>
                  </a:tcPr>
                </a:tc>
              </a:tr>
              <a:tr h="381000">
                <a:tc>
                  <a:txBody>
                    <a:bodyPr/>
                    <a:lstStyle/>
                    <a:p>
                      <a:pPr indent="1827" lvl="0" marL="81381" marR="39268" rtl="0" algn="l">
                        <a:lnSpc>
                          <a:spcPct val="95794"/>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Descripción del  requerimiento:</a:t>
                      </a:r>
                      <a:endParaRPr sz="1400" u="none" cap="none" strike="noStrike">
                        <a:latin typeface="Times New Roman"/>
                        <a:ea typeface="Times New Roman"/>
                        <a:cs typeface="Times New Roman"/>
                        <a:sym typeface="Times New Roman"/>
                      </a:endParaRPr>
                    </a:p>
                  </a:txBody>
                  <a:tcPr marT="91425" marB="91425" marR="91425" marL="91425">
                    <a:lnL cap="flat" cmpd="sng" w="9525">
                      <a:solidFill>
                        <a:srgbClr val="9E9E9E"/>
                      </a:solidFill>
                      <a:prstDash val="solid"/>
                      <a:round/>
                      <a:headEnd len="sm" w="sm" type="none"/>
                      <a:tailEnd len="sm" w="sm" type="none"/>
                    </a:lnL>
                    <a:lnR cap="flat" cmpd="sng" w="12700">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rgbClr val="FFFFFF"/>
                          </a:solidFill>
                          <a:latin typeface="Times New Roman"/>
                          <a:ea typeface="Times New Roman"/>
                          <a:cs typeface="Times New Roman"/>
                          <a:sym typeface="Times New Roman"/>
                        </a:rPr>
                        <a:t>La plataforma debe estructurarse de una manera clara y sencilla para que cualquier usuario que ingrese, pueda comprender su estructura de una manera sencilla </a:t>
                      </a:r>
                      <a:endParaRPr sz="1400" u="none" cap="none" strike="noStrike">
                        <a:solidFill>
                          <a:srgbClr val="FFFFFF"/>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lnR cap="flat" cmpd="sng" w="12700">
                      <a:solidFill>
                        <a:srgbClr val="9E9E9E"/>
                      </a:solidFill>
                      <a:prstDash val="solid"/>
                      <a:round/>
                      <a:headEnd len="sm" w="sm" type="none"/>
                      <a:tailEnd len="sm" w="sm" type="none"/>
                    </a:lnR>
                    <a:lnT cap="flat" cmpd="sng" w="12700">
                      <a:solidFill>
                        <a:srgbClr val="9E9E9E"/>
                      </a:solidFill>
                      <a:prstDash val="solid"/>
                      <a:round/>
                      <a:headEnd len="sm" w="sm" type="none"/>
                      <a:tailEnd len="sm" w="sm" type="none"/>
                    </a:lnT>
                    <a:lnB cap="flat" cmpd="sng" w="12700">
                      <a:solidFill>
                        <a:srgbClr val="9E9E9E"/>
                      </a:solidFill>
                      <a:prstDash val="solid"/>
                      <a:round/>
                      <a:headEnd len="sm" w="sm" type="none"/>
                      <a:tailEnd len="sm" w="sm" type="none"/>
                    </a:lnB>
                  </a:tcPr>
                </a:tc>
              </a:tr>
              <a:tr h="381000">
                <a:tc>
                  <a:txBody>
                    <a:bodyPr/>
                    <a:lstStyle/>
                    <a:p>
                      <a:pPr indent="0" lvl="0" marL="83210" marR="0" rtl="0" algn="l">
                        <a:lnSpc>
                          <a:spcPct val="100000"/>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Prioridad de  </a:t>
                      </a:r>
                      <a:endParaRPr b="1" sz="1400" u="none" cap="none" strike="noStrike">
                        <a:solidFill>
                          <a:schemeClr val="lt1"/>
                        </a:solidFill>
                        <a:latin typeface="Times New Roman"/>
                        <a:ea typeface="Times New Roman"/>
                        <a:cs typeface="Times New Roman"/>
                        <a:sym typeface="Times New Roman"/>
                      </a:endParaRPr>
                    </a:p>
                    <a:p>
                      <a:pPr indent="0" lvl="0" marL="81381" marR="0" rtl="0" algn="l">
                        <a:lnSpc>
                          <a:spcPct val="100000"/>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requerimiento:</a:t>
                      </a:r>
                      <a:endParaRPr sz="1400" u="none" cap="none" strike="noStrike">
                        <a:latin typeface="Times New Roman"/>
                        <a:ea typeface="Times New Roman"/>
                        <a:cs typeface="Times New Roman"/>
                        <a:sym typeface="Times New Roman"/>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rgbClr val="FFFFFF"/>
                          </a:solidFill>
                          <a:latin typeface="Times New Roman"/>
                          <a:ea typeface="Times New Roman"/>
                          <a:cs typeface="Times New Roman"/>
                          <a:sym typeface="Times New Roman"/>
                        </a:rPr>
                        <a:t>Bajo </a:t>
                      </a:r>
                      <a:endParaRPr sz="1400" u="none" cap="none" strike="noStrike">
                        <a:solidFill>
                          <a:srgbClr val="FFFFFF"/>
                        </a:solidFill>
                        <a:latin typeface="Times New Roman"/>
                        <a:ea typeface="Times New Roman"/>
                        <a:cs typeface="Times New Roman"/>
                        <a:sym typeface="Times New Roman"/>
                      </a:endParaRPr>
                    </a:p>
                  </a:txBody>
                  <a:tcPr marT="91425" marB="91425" marR="91425" marL="91425">
                    <a:lnL cap="flat" cmpd="sng" w="9525">
                      <a:solidFill>
                        <a:srgbClr val="9E9E9E"/>
                      </a:solidFill>
                      <a:prstDash val="solid"/>
                      <a:round/>
                      <a:headEnd len="sm" w="sm" type="none"/>
                      <a:tailEnd len="sm" w="sm" type="none"/>
                    </a:lnL>
                    <a:lnT cap="flat" cmpd="sng" w="12700">
                      <a:solidFill>
                        <a:srgbClr val="9E9E9E"/>
                      </a:solidFill>
                      <a:prstDash val="solid"/>
                      <a:round/>
                      <a:headEnd len="sm" w="sm" type="none"/>
                      <a:tailEnd len="sm" w="sm" type="none"/>
                    </a:lnT>
                  </a:tcPr>
                </a:tc>
              </a:tr>
            </a:tbl>
          </a:graphicData>
        </a:graphic>
      </p:graphicFrame>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1" name="Shape 801"/>
        <p:cNvGrpSpPr/>
        <p:nvPr/>
      </p:nvGrpSpPr>
      <p:grpSpPr>
        <a:xfrm>
          <a:off x="0" y="0"/>
          <a:ext cx="0" cy="0"/>
          <a:chOff x="0" y="0"/>
          <a:chExt cx="0" cy="0"/>
        </a:xfrm>
      </p:grpSpPr>
      <p:graphicFrame>
        <p:nvGraphicFramePr>
          <p:cNvPr id="802" name="Google Shape;802;p60"/>
          <p:cNvGraphicFramePr/>
          <p:nvPr/>
        </p:nvGraphicFramePr>
        <p:xfrm>
          <a:off x="1207650" y="1045913"/>
          <a:ext cx="3000000" cy="3000000"/>
        </p:xfrm>
        <a:graphic>
          <a:graphicData uri="http://schemas.openxmlformats.org/drawingml/2006/table">
            <a:tbl>
              <a:tblPr>
                <a:noFill/>
                <a:tableStyleId>{D45EBA22-E902-4598-A4E6-6AC7286D0864}</a:tableStyleId>
              </a:tblPr>
              <a:tblGrid>
                <a:gridCol w="1647825"/>
                <a:gridCol w="5591175"/>
              </a:tblGrid>
              <a:tr h="381000">
                <a:tc>
                  <a:txBody>
                    <a:bodyPr/>
                    <a:lstStyle/>
                    <a:p>
                      <a:pPr indent="4572" lvl="0" marL="76809" marR="192735" rtl="0" algn="l">
                        <a:lnSpc>
                          <a:spcPct val="95795"/>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Identificación  del  </a:t>
                      </a:r>
                      <a:endParaRPr b="1" sz="1400" u="none" cap="none" strike="noStrike">
                        <a:solidFill>
                          <a:schemeClr val="lt1"/>
                        </a:solidFill>
                        <a:latin typeface="Times New Roman"/>
                        <a:ea typeface="Times New Roman"/>
                        <a:cs typeface="Times New Roman"/>
                        <a:sym typeface="Times New Roman"/>
                      </a:endParaRPr>
                    </a:p>
                    <a:p>
                      <a:pPr indent="0" lvl="0" marL="81381" marR="0" rtl="0" algn="l">
                        <a:lnSpc>
                          <a:spcPct val="100000"/>
                        </a:lnSpc>
                        <a:spcBef>
                          <a:spcPts val="3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requerimiento:</a:t>
                      </a:r>
                      <a:endParaRPr sz="1400" u="none" cap="none" strike="noStrike">
                        <a:latin typeface="Times New Roman"/>
                        <a:ea typeface="Times New Roman"/>
                        <a:cs typeface="Times New Roman"/>
                        <a:sym typeface="Times New Roman"/>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chemeClr val="lt1"/>
                          </a:solidFill>
                          <a:latin typeface="Times New Roman"/>
                          <a:ea typeface="Times New Roman"/>
                          <a:cs typeface="Times New Roman"/>
                          <a:sym typeface="Times New Roman"/>
                        </a:rPr>
                        <a:t>RNF 04</a:t>
                      </a:r>
                      <a:endParaRPr sz="14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sz="1400" u="none" cap="none" strike="noStrike">
                        <a:solidFill>
                          <a:schemeClr val="lt1"/>
                        </a:solidFill>
                        <a:latin typeface="Times New Roman"/>
                        <a:ea typeface="Times New Roman"/>
                        <a:cs typeface="Times New Roman"/>
                        <a:sym typeface="Times New Roman"/>
                      </a:endParaRPr>
                    </a:p>
                  </a:txBody>
                  <a:tcPr marT="91425" marB="91425" marR="91425" marL="91425">
                    <a:lnB cap="flat" cmpd="sng" w="12700">
                      <a:solidFill>
                        <a:srgbClr val="9E9E9E"/>
                      </a:solidFill>
                      <a:prstDash val="solid"/>
                      <a:round/>
                      <a:headEnd len="sm" w="sm" type="none"/>
                      <a:tailEnd len="sm" w="sm" type="none"/>
                    </a:lnB>
                  </a:tcPr>
                </a:tc>
              </a:tr>
              <a:tr h="381000">
                <a:tc>
                  <a:txBody>
                    <a:bodyPr/>
                    <a:lstStyle/>
                    <a:p>
                      <a:pPr indent="0" lvl="0" marL="82143" marR="0" rtl="0" algn="l">
                        <a:lnSpc>
                          <a:spcPct val="100000"/>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Nombre del  </a:t>
                      </a:r>
                      <a:endParaRPr b="1" sz="1400" u="none" cap="none" strike="noStrike">
                        <a:solidFill>
                          <a:schemeClr val="lt1"/>
                        </a:solidFill>
                        <a:latin typeface="Times New Roman"/>
                        <a:ea typeface="Times New Roman"/>
                        <a:cs typeface="Times New Roman"/>
                        <a:sym typeface="Times New Roman"/>
                      </a:endParaRPr>
                    </a:p>
                    <a:p>
                      <a:pPr indent="0" lvl="0" marL="81381" marR="0" rtl="0" algn="l">
                        <a:lnSpc>
                          <a:spcPct val="100000"/>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requerimiento:</a:t>
                      </a:r>
                      <a:endParaRPr sz="1400" u="none" cap="none" strike="noStrike">
                        <a:latin typeface="Times New Roman"/>
                        <a:ea typeface="Times New Roman"/>
                        <a:cs typeface="Times New Roman"/>
                        <a:sym typeface="Times New Roman"/>
                      </a:endParaRPr>
                    </a:p>
                  </a:txBody>
                  <a:tcPr marT="91425" marB="91425" marR="91425" marL="91425">
                    <a:lnR cap="flat" cmpd="sng" w="12700">
                      <a:solidFill>
                        <a:srgbClr val="9E9E9E"/>
                      </a:solidFill>
                      <a:prstDash val="solid"/>
                      <a:round/>
                      <a:headEnd len="sm" w="sm" type="none"/>
                      <a:tailEnd len="sm" w="sm" type="none"/>
                    </a:lnR>
                  </a:tcPr>
                </a:tc>
                <a:tc>
                  <a:txBody>
                    <a:bodyPr/>
                    <a:lstStyle/>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rgbClr val="FFFFFF"/>
                          </a:solidFill>
                          <a:latin typeface="Times New Roman"/>
                          <a:ea typeface="Times New Roman"/>
                          <a:cs typeface="Times New Roman"/>
                          <a:sym typeface="Times New Roman"/>
                        </a:rPr>
                        <a:t>Portabilidad sistema operativo</a:t>
                      </a:r>
                      <a:endParaRPr sz="1400" u="none" cap="none" strike="noStrike">
                        <a:solidFill>
                          <a:srgbClr val="FFFFFF"/>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lnR cap="flat" cmpd="sng" w="12700">
                      <a:solidFill>
                        <a:srgbClr val="9E9E9E"/>
                      </a:solidFill>
                      <a:prstDash val="solid"/>
                      <a:round/>
                      <a:headEnd len="sm" w="sm" type="none"/>
                      <a:tailEnd len="sm" w="sm" type="none"/>
                    </a:lnR>
                    <a:lnT cap="flat" cmpd="sng" w="12700">
                      <a:solidFill>
                        <a:srgbClr val="9E9E9E"/>
                      </a:solidFill>
                      <a:prstDash val="solid"/>
                      <a:round/>
                      <a:headEnd len="sm" w="sm" type="none"/>
                      <a:tailEnd len="sm" w="sm" type="none"/>
                    </a:lnT>
                    <a:lnB cap="flat" cmpd="sng" w="12700">
                      <a:solidFill>
                        <a:srgbClr val="9E9E9E"/>
                      </a:solidFill>
                      <a:prstDash val="solid"/>
                      <a:round/>
                      <a:headEnd len="sm" w="sm" type="none"/>
                      <a:tailEnd len="sm" w="sm" type="none"/>
                    </a:lnB>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Características:</a:t>
                      </a:r>
                      <a:endParaRPr sz="1400" u="none" cap="none" strike="noStrike">
                        <a:latin typeface="Times New Roman"/>
                        <a:ea typeface="Times New Roman"/>
                        <a:cs typeface="Times New Roman"/>
                        <a:sym typeface="Times New Roman"/>
                      </a:endParaRPr>
                    </a:p>
                  </a:txBody>
                  <a:tcPr marT="91425" marB="91425" marR="91425" marL="91425">
                    <a:lnR cap="flat" cmpd="sng" w="12700">
                      <a:solidFill>
                        <a:srgbClr val="9E9E9E"/>
                      </a:solidFill>
                      <a:prstDash val="solid"/>
                      <a:round/>
                      <a:headEnd len="sm" w="sm" type="none"/>
                      <a:tailEnd len="sm" w="sm" type="none"/>
                    </a:lnR>
                  </a:tcPr>
                </a:tc>
                <a:tc>
                  <a:txBody>
                    <a:bodyPr/>
                    <a:lstStyle/>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rgbClr val="FFFFFF"/>
                          </a:solidFill>
                          <a:latin typeface="Times New Roman"/>
                          <a:ea typeface="Times New Roman"/>
                          <a:cs typeface="Times New Roman"/>
                          <a:sym typeface="Times New Roman"/>
                        </a:rPr>
                        <a:t>Adapta y modifica su interfaz</a:t>
                      </a:r>
                      <a:endParaRPr sz="1400" u="none" cap="none" strike="noStrike">
                        <a:solidFill>
                          <a:srgbClr val="FFFFFF"/>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lnR cap="flat" cmpd="sng" w="12700">
                      <a:solidFill>
                        <a:srgbClr val="9E9E9E"/>
                      </a:solidFill>
                      <a:prstDash val="solid"/>
                      <a:round/>
                      <a:headEnd len="sm" w="sm" type="none"/>
                      <a:tailEnd len="sm" w="sm" type="none"/>
                    </a:lnR>
                    <a:lnT cap="flat" cmpd="sng" w="12700">
                      <a:solidFill>
                        <a:srgbClr val="9E9E9E"/>
                      </a:solidFill>
                      <a:prstDash val="solid"/>
                      <a:round/>
                      <a:headEnd len="sm" w="sm" type="none"/>
                      <a:tailEnd len="sm" w="sm" type="none"/>
                    </a:lnT>
                    <a:lnB cap="flat" cmpd="sng" w="12700">
                      <a:solidFill>
                        <a:srgbClr val="9E9E9E"/>
                      </a:solidFill>
                      <a:prstDash val="solid"/>
                      <a:round/>
                      <a:headEnd len="sm" w="sm" type="none"/>
                      <a:tailEnd len="sm" w="sm" type="none"/>
                    </a:lnB>
                  </a:tcPr>
                </a:tc>
              </a:tr>
              <a:tr h="381000">
                <a:tc>
                  <a:txBody>
                    <a:bodyPr/>
                    <a:lstStyle/>
                    <a:p>
                      <a:pPr indent="1828" lvl="0" marL="81381" marR="39268" rtl="0" algn="l">
                        <a:lnSpc>
                          <a:spcPct val="95794"/>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Descripción del  requerimiento:</a:t>
                      </a:r>
                      <a:endParaRPr sz="1400" u="none" cap="none" strike="noStrike">
                        <a:latin typeface="Times New Roman"/>
                        <a:ea typeface="Times New Roman"/>
                        <a:cs typeface="Times New Roman"/>
                        <a:sym typeface="Times New Roman"/>
                      </a:endParaRPr>
                    </a:p>
                  </a:txBody>
                  <a:tcPr marT="91425" marB="91425" marR="91425" marL="91425">
                    <a:lnR cap="flat" cmpd="sng" w="12700">
                      <a:solidFill>
                        <a:srgbClr val="9E9E9E"/>
                      </a:solidFill>
                      <a:prstDash val="solid"/>
                      <a:round/>
                      <a:headEnd len="sm" w="sm" type="none"/>
                      <a:tailEnd len="sm" w="sm" type="none"/>
                    </a:lnR>
                  </a:tcPr>
                </a:tc>
                <a:tc>
                  <a:txBody>
                    <a:bodyPr/>
                    <a:lstStyle/>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rgbClr val="FFFFFF"/>
                          </a:solidFill>
                          <a:latin typeface="Times New Roman"/>
                          <a:ea typeface="Times New Roman"/>
                          <a:cs typeface="Times New Roman"/>
                          <a:sym typeface="Times New Roman"/>
                        </a:rPr>
                        <a:t>EL sistema estará diseñado para acoplar su interfaz para funcionar con cualquier sistema operativo Incluyendo Android </a:t>
                      </a:r>
                      <a:endParaRPr sz="1400" u="none" cap="none" strike="noStrike">
                        <a:solidFill>
                          <a:srgbClr val="FFFFFF"/>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lnR cap="flat" cmpd="sng" w="12700">
                      <a:solidFill>
                        <a:srgbClr val="9E9E9E"/>
                      </a:solidFill>
                      <a:prstDash val="solid"/>
                      <a:round/>
                      <a:headEnd len="sm" w="sm" type="none"/>
                      <a:tailEnd len="sm" w="sm" type="none"/>
                    </a:lnR>
                    <a:lnT cap="flat" cmpd="sng" w="12700">
                      <a:solidFill>
                        <a:srgbClr val="9E9E9E"/>
                      </a:solidFill>
                      <a:prstDash val="solid"/>
                      <a:round/>
                      <a:headEnd len="sm" w="sm" type="none"/>
                      <a:tailEnd len="sm" w="sm" type="none"/>
                    </a:lnT>
                    <a:lnB cap="flat" cmpd="sng" w="12700">
                      <a:solidFill>
                        <a:srgbClr val="9E9E9E"/>
                      </a:solidFill>
                      <a:prstDash val="solid"/>
                      <a:round/>
                      <a:headEnd len="sm" w="sm" type="none"/>
                      <a:tailEnd len="sm" w="sm" type="none"/>
                    </a:lnB>
                  </a:tcPr>
                </a:tc>
              </a:tr>
              <a:tr h="381000">
                <a:tc>
                  <a:txBody>
                    <a:bodyPr/>
                    <a:lstStyle/>
                    <a:p>
                      <a:pPr indent="0" lvl="0" marL="83210" marR="0" rtl="0" algn="l">
                        <a:lnSpc>
                          <a:spcPct val="100000"/>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Prioridad de  </a:t>
                      </a:r>
                      <a:endParaRPr b="1" sz="1400" u="none" cap="none" strike="noStrike">
                        <a:solidFill>
                          <a:schemeClr val="lt1"/>
                        </a:solidFill>
                        <a:latin typeface="Times New Roman"/>
                        <a:ea typeface="Times New Roman"/>
                        <a:cs typeface="Times New Roman"/>
                        <a:sym typeface="Times New Roman"/>
                      </a:endParaRPr>
                    </a:p>
                    <a:p>
                      <a:pPr indent="0" lvl="0" marL="81381" marR="0" rtl="0" algn="l">
                        <a:lnSpc>
                          <a:spcPct val="100000"/>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requerimiento:</a:t>
                      </a:r>
                      <a:endParaRPr sz="1400" u="none" cap="none" strike="noStrike">
                        <a:latin typeface="Times New Roman"/>
                        <a:ea typeface="Times New Roman"/>
                        <a:cs typeface="Times New Roman"/>
                        <a:sym typeface="Times New Roman"/>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rgbClr val="FFFFFF"/>
                          </a:solidFill>
                          <a:latin typeface="Times New Roman"/>
                          <a:ea typeface="Times New Roman"/>
                          <a:cs typeface="Times New Roman"/>
                          <a:sym typeface="Times New Roman"/>
                        </a:rPr>
                        <a:t>Alta</a:t>
                      </a:r>
                      <a:endParaRPr sz="1400" u="none" cap="none" strike="noStrike">
                        <a:solidFill>
                          <a:srgbClr val="FFFFFF"/>
                        </a:solidFill>
                        <a:latin typeface="Times New Roman"/>
                        <a:ea typeface="Times New Roman"/>
                        <a:cs typeface="Times New Roman"/>
                        <a:sym typeface="Times New Roman"/>
                      </a:endParaRPr>
                    </a:p>
                  </a:txBody>
                  <a:tcPr marT="91425" marB="91425" marR="91425" marL="91425">
                    <a:lnT cap="flat" cmpd="sng" w="12700">
                      <a:solidFill>
                        <a:srgbClr val="9E9E9E"/>
                      </a:solidFill>
                      <a:prstDash val="solid"/>
                      <a:round/>
                      <a:headEnd len="sm" w="sm" type="none"/>
                      <a:tailEnd len="sm" w="sm" type="none"/>
                    </a:lnT>
                  </a:tcPr>
                </a:tc>
              </a:tr>
            </a:tbl>
          </a:graphicData>
        </a:graphic>
      </p:graphicFrame>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6" name="Shape 806"/>
        <p:cNvGrpSpPr/>
        <p:nvPr/>
      </p:nvGrpSpPr>
      <p:grpSpPr>
        <a:xfrm>
          <a:off x="0" y="0"/>
          <a:ext cx="0" cy="0"/>
          <a:chOff x="0" y="0"/>
          <a:chExt cx="0" cy="0"/>
        </a:xfrm>
      </p:grpSpPr>
      <p:graphicFrame>
        <p:nvGraphicFramePr>
          <p:cNvPr id="807" name="Google Shape;807;p61"/>
          <p:cNvGraphicFramePr/>
          <p:nvPr/>
        </p:nvGraphicFramePr>
        <p:xfrm>
          <a:off x="1153075" y="1101138"/>
          <a:ext cx="3000000" cy="3000000"/>
        </p:xfrm>
        <a:graphic>
          <a:graphicData uri="http://schemas.openxmlformats.org/drawingml/2006/table">
            <a:tbl>
              <a:tblPr>
                <a:noFill/>
                <a:tableStyleId>{D45EBA22-E902-4598-A4E6-6AC7286D0864}</a:tableStyleId>
              </a:tblPr>
              <a:tblGrid>
                <a:gridCol w="1733550"/>
                <a:gridCol w="5505450"/>
              </a:tblGrid>
              <a:tr h="584875">
                <a:tc>
                  <a:txBody>
                    <a:bodyPr/>
                    <a:lstStyle/>
                    <a:p>
                      <a:pPr indent="4572" lvl="0" marL="76809" marR="192735" rtl="0" algn="l">
                        <a:lnSpc>
                          <a:spcPct val="95795"/>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Identificación  del  </a:t>
                      </a:r>
                      <a:endParaRPr b="1" sz="1400" u="none" cap="none" strike="noStrike">
                        <a:solidFill>
                          <a:schemeClr val="lt1"/>
                        </a:solidFill>
                        <a:latin typeface="Times New Roman"/>
                        <a:ea typeface="Times New Roman"/>
                        <a:cs typeface="Times New Roman"/>
                        <a:sym typeface="Times New Roman"/>
                      </a:endParaRPr>
                    </a:p>
                    <a:p>
                      <a:pPr indent="0" lvl="0" marL="81381" marR="0" rtl="0" algn="l">
                        <a:lnSpc>
                          <a:spcPct val="100000"/>
                        </a:lnSpc>
                        <a:spcBef>
                          <a:spcPts val="3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requerimiento:</a:t>
                      </a:r>
                      <a:endParaRPr sz="1400" u="none" cap="none" strike="noStrike">
                        <a:latin typeface="Times New Roman"/>
                        <a:ea typeface="Times New Roman"/>
                        <a:cs typeface="Times New Roman"/>
                        <a:sym typeface="Times New Roman"/>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chemeClr val="lt1"/>
                          </a:solidFill>
                          <a:latin typeface="Times New Roman"/>
                          <a:ea typeface="Times New Roman"/>
                          <a:cs typeface="Times New Roman"/>
                          <a:sym typeface="Times New Roman"/>
                        </a:rPr>
                        <a:t>RNF 05</a:t>
                      </a:r>
                      <a:endParaRPr sz="1400" u="none" cap="none" strike="noStrike">
                        <a:solidFill>
                          <a:schemeClr val="lt1"/>
                        </a:solidFill>
                        <a:latin typeface="Times New Roman"/>
                        <a:ea typeface="Times New Roman"/>
                        <a:cs typeface="Times New Roman"/>
                        <a:sym typeface="Times New Roman"/>
                      </a:endParaRPr>
                    </a:p>
                  </a:txBody>
                  <a:tcPr marT="91425" marB="91425" marR="91425" marL="91425">
                    <a:lnL cap="flat" cmpd="sng" w="9525">
                      <a:solidFill>
                        <a:srgbClr val="9E9E9E"/>
                      </a:solidFill>
                      <a:prstDash val="solid"/>
                      <a:round/>
                      <a:headEnd len="sm" w="sm" type="none"/>
                      <a:tailEnd len="sm" w="sm" type="none"/>
                    </a:lnL>
                    <a:lnB cap="flat" cmpd="sng" w="12700">
                      <a:solidFill>
                        <a:srgbClr val="9E9E9E"/>
                      </a:solidFill>
                      <a:prstDash val="solid"/>
                      <a:round/>
                      <a:headEnd len="sm" w="sm" type="none"/>
                      <a:tailEnd len="sm" w="sm" type="none"/>
                    </a:lnB>
                  </a:tcPr>
                </a:tc>
              </a:tr>
              <a:tr h="381000">
                <a:tc>
                  <a:txBody>
                    <a:bodyPr/>
                    <a:lstStyle/>
                    <a:p>
                      <a:pPr indent="0" lvl="0" marL="82143" marR="0" rtl="0" algn="l">
                        <a:lnSpc>
                          <a:spcPct val="100000"/>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Nombre del  </a:t>
                      </a:r>
                      <a:endParaRPr b="1" sz="1400" u="none" cap="none" strike="noStrike">
                        <a:solidFill>
                          <a:schemeClr val="lt1"/>
                        </a:solidFill>
                        <a:latin typeface="Times New Roman"/>
                        <a:ea typeface="Times New Roman"/>
                        <a:cs typeface="Times New Roman"/>
                        <a:sym typeface="Times New Roman"/>
                      </a:endParaRPr>
                    </a:p>
                    <a:p>
                      <a:pPr indent="0" lvl="0" marL="81381" marR="0" rtl="0" algn="l">
                        <a:lnSpc>
                          <a:spcPct val="100000"/>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requerimiento:</a:t>
                      </a:r>
                      <a:endParaRPr sz="1400" u="none" cap="none" strike="noStrike">
                        <a:latin typeface="Times New Roman"/>
                        <a:ea typeface="Times New Roman"/>
                        <a:cs typeface="Times New Roman"/>
                        <a:sym typeface="Times New Roman"/>
                      </a:endParaRPr>
                    </a:p>
                  </a:txBody>
                  <a:tcPr marT="91425" marB="91425" marR="91425" marL="91425">
                    <a:lnL cap="flat" cmpd="sng" w="9525">
                      <a:solidFill>
                        <a:srgbClr val="9E9E9E"/>
                      </a:solidFill>
                      <a:prstDash val="solid"/>
                      <a:round/>
                      <a:headEnd len="sm" w="sm" type="none"/>
                      <a:tailEnd len="sm" w="sm" type="none"/>
                    </a:lnL>
                    <a:lnR cap="flat" cmpd="sng" w="12700">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rgbClr val="FFFFFF"/>
                          </a:solidFill>
                          <a:latin typeface="Times New Roman"/>
                          <a:ea typeface="Times New Roman"/>
                          <a:cs typeface="Times New Roman"/>
                          <a:sym typeface="Times New Roman"/>
                        </a:rPr>
                        <a:t>Privacidad </a:t>
                      </a:r>
                      <a:endParaRPr sz="1400" u="none" cap="none" strike="noStrike">
                        <a:solidFill>
                          <a:srgbClr val="FFFFFF"/>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lnR cap="flat" cmpd="sng" w="12700">
                      <a:solidFill>
                        <a:srgbClr val="9E9E9E"/>
                      </a:solidFill>
                      <a:prstDash val="solid"/>
                      <a:round/>
                      <a:headEnd len="sm" w="sm" type="none"/>
                      <a:tailEnd len="sm" w="sm" type="none"/>
                    </a:lnR>
                    <a:lnT cap="flat" cmpd="sng" w="12700">
                      <a:solidFill>
                        <a:srgbClr val="9E9E9E"/>
                      </a:solidFill>
                      <a:prstDash val="solid"/>
                      <a:round/>
                      <a:headEnd len="sm" w="sm" type="none"/>
                      <a:tailEnd len="sm" w="sm" type="none"/>
                    </a:lnT>
                    <a:lnB cap="flat" cmpd="sng" w="12700">
                      <a:solidFill>
                        <a:srgbClr val="9E9E9E"/>
                      </a:solidFill>
                      <a:prstDash val="solid"/>
                      <a:round/>
                      <a:headEnd len="sm" w="sm" type="none"/>
                      <a:tailEnd len="sm" w="sm" type="none"/>
                    </a:lnB>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Características:</a:t>
                      </a:r>
                      <a:endParaRPr sz="1400" u="none" cap="none" strike="noStrike">
                        <a:latin typeface="Times New Roman"/>
                        <a:ea typeface="Times New Roman"/>
                        <a:cs typeface="Times New Roman"/>
                        <a:sym typeface="Times New Roman"/>
                      </a:endParaRPr>
                    </a:p>
                  </a:txBody>
                  <a:tcPr marT="91425" marB="91425" marR="91425" marL="91425">
                    <a:lnL cap="flat" cmpd="sng" w="9525">
                      <a:solidFill>
                        <a:srgbClr val="9E9E9E"/>
                      </a:solidFill>
                      <a:prstDash val="solid"/>
                      <a:round/>
                      <a:headEnd len="sm" w="sm" type="none"/>
                      <a:tailEnd len="sm" w="sm" type="none"/>
                    </a:lnL>
                    <a:lnR cap="flat" cmpd="sng" w="12700">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rgbClr val="FFFFFF"/>
                          </a:solidFill>
                          <a:latin typeface="Times New Roman"/>
                          <a:ea typeface="Times New Roman"/>
                          <a:cs typeface="Times New Roman"/>
                          <a:sym typeface="Times New Roman"/>
                        </a:rPr>
                        <a:t>Protección de datos del usuario</a:t>
                      </a:r>
                      <a:endParaRPr sz="1400" u="none" cap="none" strike="noStrike">
                        <a:solidFill>
                          <a:srgbClr val="FFFFFF"/>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lnR cap="flat" cmpd="sng" w="12700">
                      <a:solidFill>
                        <a:srgbClr val="9E9E9E"/>
                      </a:solidFill>
                      <a:prstDash val="solid"/>
                      <a:round/>
                      <a:headEnd len="sm" w="sm" type="none"/>
                      <a:tailEnd len="sm" w="sm" type="none"/>
                    </a:lnR>
                    <a:lnT cap="flat" cmpd="sng" w="12700">
                      <a:solidFill>
                        <a:srgbClr val="9E9E9E"/>
                      </a:solidFill>
                      <a:prstDash val="solid"/>
                      <a:round/>
                      <a:headEnd len="sm" w="sm" type="none"/>
                      <a:tailEnd len="sm" w="sm" type="none"/>
                    </a:lnT>
                    <a:lnB cap="flat" cmpd="sng" w="12700">
                      <a:solidFill>
                        <a:srgbClr val="9E9E9E"/>
                      </a:solidFill>
                      <a:prstDash val="solid"/>
                      <a:round/>
                      <a:headEnd len="sm" w="sm" type="none"/>
                      <a:tailEnd len="sm" w="sm" type="none"/>
                    </a:lnB>
                  </a:tcPr>
                </a:tc>
              </a:tr>
              <a:tr h="381000">
                <a:tc>
                  <a:txBody>
                    <a:bodyPr/>
                    <a:lstStyle/>
                    <a:p>
                      <a:pPr indent="1828" lvl="0" marL="81381" marR="39268" rtl="0" algn="l">
                        <a:lnSpc>
                          <a:spcPct val="95794"/>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Descripción del  requerimiento:</a:t>
                      </a:r>
                      <a:endParaRPr sz="1400" u="none" cap="none" strike="noStrike">
                        <a:latin typeface="Times New Roman"/>
                        <a:ea typeface="Times New Roman"/>
                        <a:cs typeface="Times New Roman"/>
                        <a:sym typeface="Times New Roman"/>
                      </a:endParaRPr>
                    </a:p>
                  </a:txBody>
                  <a:tcPr marT="91425" marB="91425" marR="91425" marL="91425">
                    <a:lnL cap="flat" cmpd="sng" w="9525">
                      <a:solidFill>
                        <a:srgbClr val="9E9E9E"/>
                      </a:solidFill>
                      <a:prstDash val="solid"/>
                      <a:round/>
                      <a:headEnd len="sm" w="sm" type="none"/>
                      <a:tailEnd len="sm" w="sm" type="none"/>
                    </a:lnL>
                    <a:lnR cap="flat" cmpd="sng" w="12700">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rgbClr val="FFFFFF"/>
                          </a:solidFill>
                          <a:latin typeface="Times New Roman"/>
                          <a:ea typeface="Times New Roman"/>
                          <a:cs typeface="Times New Roman"/>
                          <a:sym typeface="Times New Roman"/>
                        </a:rPr>
                        <a:t>El sistema deberá proteger los datos que el usuario suministre en la hora de logeo.</a:t>
                      </a:r>
                      <a:endParaRPr sz="1400" u="none" cap="none" strike="noStrike">
                        <a:solidFill>
                          <a:srgbClr val="FFFFFF"/>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lnR cap="flat" cmpd="sng" w="12700">
                      <a:solidFill>
                        <a:srgbClr val="9E9E9E"/>
                      </a:solidFill>
                      <a:prstDash val="solid"/>
                      <a:round/>
                      <a:headEnd len="sm" w="sm" type="none"/>
                      <a:tailEnd len="sm" w="sm" type="none"/>
                    </a:lnR>
                    <a:lnT cap="flat" cmpd="sng" w="12700">
                      <a:solidFill>
                        <a:srgbClr val="9E9E9E"/>
                      </a:solidFill>
                      <a:prstDash val="solid"/>
                      <a:round/>
                      <a:headEnd len="sm" w="sm" type="none"/>
                      <a:tailEnd len="sm" w="sm" type="none"/>
                    </a:lnT>
                    <a:lnB cap="flat" cmpd="sng" w="12700">
                      <a:solidFill>
                        <a:srgbClr val="9E9E9E"/>
                      </a:solidFill>
                      <a:prstDash val="solid"/>
                      <a:round/>
                      <a:headEnd len="sm" w="sm" type="none"/>
                      <a:tailEnd len="sm" w="sm" type="none"/>
                    </a:lnB>
                  </a:tcPr>
                </a:tc>
              </a:tr>
              <a:tr h="381000">
                <a:tc>
                  <a:txBody>
                    <a:bodyPr/>
                    <a:lstStyle/>
                    <a:p>
                      <a:pPr indent="0" lvl="0" marL="83210" marR="0" rtl="0" algn="l">
                        <a:lnSpc>
                          <a:spcPct val="100000"/>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Prioridad de  </a:t>
                      </a:r>
                      <a:endParaRPr b="1" sz="1400" u="none" cap="none" strike="noStrike">
                        <a:solidFill>
                          <a:schemeClr val="lt1"/>
                        </a:solidFill>
                        <a:latin typeface="Times New Roman"/>
                        <a:ea typeface="Times New Roman"/>
                        <a:cs typeface="Times New Roman"/>
                        <a:sym typeface="Times New Roman"/>
                      </a:endParaRPr>
                    </a:p>
                    <a:p>
                      <a:pPr indent="0" lvl="0" marL="81381" marR="0" rtl="0" algn="l">
                        <a:lnSpc>
                          <a:spcPct val="100000"/>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requerimiento:</a:t>
                      </a:r>
                      <a:endParaRPr sz="1400" u="none" cap="none" strike="noStrike">
                        <a:latin typeface="Times New Roman"/>
                        <a:ea typeface="Times New Roman"/>
                        <a:cs typeface="Times New Roman"/>
                        <a:sym typeface="Times New Roman"/>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chemeClr val="lt1"/>
                          </a:solidFill>
                          <a:latin typeface="Times New Roman"/>
                          <a:ea typeface="Times New Roman"/>
                          <a:cs typeface="Times New Roman"/>
                          <a:sym typeface="Times New Roman"/>
                        </a:rPr>
                        <a:t>Alta </a:t>
                      </a:r>
                      <a:endParaRPr sz="1400" u="none" cap="none" strike="noStrike">
                        <a:solidFill>
                          <a:schemeClr val="lt1"/>
                        </a:solidFill>
                        <a:latin typeface="Times New Roman"/>
                        <a:ea typeface="Times New Roman"/>
                        <a:cs typeface="Times New Roman"/>
                        <a:sym typeface="Times New Roman"/>
                      </a:endParaRPr>
                    </a:p>
                  </a:txBody>
                  <a:tcPr marT="91425" marB="91425" marR="91425" marL="91425">
                    <a:lnL cap="flat" cmpd="sng" w="9525">
                      <a:solidFill>
                        <a:srgbClr val="9E9E9E"/>
                      </a:solidFill>
                      <a:prstDash val="solid"/>
                      <a:round/>
                      <a:headEnd len="sm" w="sm" type="none"/>
                      <a:tailEnd len="sm" w="sm" type="none"/>
                    </a:lnL>
                    <a:lnT cap="flat" cmpd="sng" w="12700">
                      <a:solidFill>
                        <a:srgbClr val="9E9E9E"/>
                      </a:solidFill>
                      <a:prstDash val="solid"/>
                      <a:round/>
                      <a:headEnd len="sm" w="sm" type="none"/>
                      <a:tailEnd len="sm" w="sm" type="none"/>
                    </a:lnT>
                  </a:tcPr>
                </a:tc>
              </a:tr>
            </a:tbl>
          </a:graphicData>
        </a:graphic>
      </p:graphicFrame>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1" name="Shape 811"/>
        <p:cNvGrpSpPr/>
        <p:nvPr/>
      </p:nvGrpSpPr>
      <p:grpSpPr>
        <a:xfrm>
          <a:off x="0" y="0"/>
          <a:ext cx="0" cy="0"/>
          <a:chOff x="0" y="0"/>
          <a:chExt cx="0" cy="0"/>
        </a:xfrm>
      </p:grpSpPr>
      <p:sp>
        <p:nvSpPr>
          <p:cNvPr id="812" name="Google Shape;812;p62"/>
          <p:cNvSpPr txBox="1"/>
          <p:nvPr>
            <p:ph type="title"/>
          </p:nvPr>
        </p:nvSpPr>
        <p:spPr>
          <a:xfrm>
            <a:off x="1052550" y="477525"/>
            <a:ext cx="7038900" cy="6132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2400"/>
              <a:buNone/>
            </a:pPr>
            <a:r>
              <a:rPr b="1" lang="es" sz="2600">
                <a:latin typeface="Times New Roman"/>
                <a:ea typeface="Times New Roman"/>
                <a:cs typeface="Times New Roman"/>
                <a:sym typeface="Times New Roman"/>
              </a:rPr>
              <a:t>CASOS DE USO</a:t>
            </a:r>
            <a:endParaRPr b="1" sz="2600">
              <a:latin typeface="Times New Roman"/>
              <a:ea typeface="Times New Roman"/>
              <a:cs typeface="Times New Roman"/>
              <a:sym typeface="Times New Roman"/>
            </a:endParaRPr>
          </a:p>
        </p:txBody>
      </p:sp>
      <p:sp>
        <p:nvSpPr>
          <p:cNvPr id="813" name="Google Shape;813;p62"/>
          <p:cNvSpPr txBox="1"/>
          <p:nvPr>
            <p:ph idx="1" type="body"/>
          </p:nvPr>
        </p:nvSpPr>
        <p:spPr>
          <a:xfrm>
            <a:off x="1082525" y="1268100"/>
            <a:ext cx="7182300" cy="3359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300"/>
              <a:buNone/>
            </a:pPr>
            <a:r>
              <a:rPr lang="es" sz="1800">
                <a:solidFill>
                  <a:schemeClr val="lt1"/>
                </a:solidFill>
                <a:latin typeface="Times New Roman"/>
                <a:ea typeface="Times New Roman"/>
                <a:cs typeface="Times New Roman"/>
                <a:sym typeface="Times New Roman"/>
              </a:rPr>
              <a:t>El diagrama de casos de uso es una forma de diagrama de comportamiento en </a:t>
            </a:r>
            <a:r>
              <a:rPr lang="es" sz="1800">
                <a:solidFill>
                  <a:schemeClr val="lt1"/>
                </a:solidFill>
                <a:uFill>
                  <a:noFill/>
                </a:uFill>
                <a:latin typeface="Times New Roman"/>
                <a:ea typeface="Times New Roman"/>
                <a:cs typeface="Times New Roman"/>
                <a:sym typeface="Times New Roman"/>
                <a:hlinkClick r:id="rId3">
                  <a:extLst>
                    <a:ext uri="{A12FA001-AC4F-418D-AE19-62706E023703}">
                      <ahyp:hlinkClr val="tx"/>
                    </a:ext>
                  </a:extLst>
                </a:hlinkClick>
              </a:rPr>
              <a:t>lenguaje de modelado unificado</a:t>
            </a:r>
            <a:r>
              <a:rPr lang="es" sz="1800">
                <a:solidFill>
                  <a:schemeClr val="lt1"/>
                </a:solidFill>
                <a:latin typeface="Times New Roman"/>
                <a:ea typeface="Times New Roman"/>
                <a:cs typeface="Times New Roman"/>
                <a:sym typeface="Times New Roman"/>
              </a:rPr>
              <a:t> (UML, del inglés Unified Modelling Language), con la que se representan procesos empresariales, así como sistemas y procesos de programación orientada a objetos. Por lo tanto, UML no es un lenguaje de programación, sino un lenguaje de modelado, es decir, un método estandarizado para representar sistemas planificados o ya existentes. En este diagrama, todos los objetos involucrados se estructuran y se relacionan entre sí. </a:t>
            </a:r>
            <a:r>
              <a:rPr lang="es" sz="1100">
                <a:solidFill>
                  <a:schemeClr val="lt1"/>
                </a:solidFill>
                <a:latin typeface="Times New Roman"/>
                <a:ea typeface="Times New Roman"/>
                <a:cs typeface="Times New Roman"/>
                <a:sym typeface="Times New Roman"/>
              </a:rPr>
              <a:t>(Digital Guide IONOS 24/07/2020)</a:t>
            </a:r>
            <a:endParaRPr sz="1100">
              <a:solidFill>
                <a:schemeClr val="lt1"/>
              </a:solidFill>
              <a:latin typeface="Times New Roman"/>
              <a:ea typeface="Times New Roman"/>
              <a:cs typeface="Times New Roman"/>
              <a:sym typeface="Times New Roman"/>
            </a:endParaRPr>
          </a:p>
          <a:p>
            <a:pPr indent="0" lvl="0" marL="0" rtl="0" algn="l">
              <a:lnSpc>
                <a:spcPct val="115000"/>
              </a:lnSpc>
              <a:spcBef>
                <a:spcPts val="0"/>
              </a:spcBef>
              <a:spcAft>
                <a:spcPts val="0"/>
              </a:spcAft>
              <a:buSzPts val="1300"/>
              <a:buNone/>
            </a:pPr>
            <a:r>
              <a:rPr lang="es" sz="1800">
                <a:solidFill>
                  <a:schemeClr val="lt1"/>
                </a:solidFill>
                <a:latin typeface="Times New Roman"/>
                <a:ea typeface="Times New Roman"/>
                <a:cs typeface="Times New Roman"/>
                <a:sym typeface="Times New Roman"/>
              </a:rPr>
              <a:t>A Continuación En la siguiente diapositiva se presenta el caso de uso de este proyecto. </a:t>
            </a:r>
            <a:endParaRPr sz="1800">
              <a:solidFill>
                <a:schemeClr val="lt1"/>
              </a:solidFill>
              <a:latin typeface="Times New Roman"/>
              <a:ea typeface="Times New Roman"/>
              <a:cs typeface="Times New Roman"/>
              <a:sym typeface="Times New Roman"/>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7" name="Shape 817"/>
        <p:cNvGrpSpPr/>
        <p:nvPr/>
      </p:nvGrpSpPr>
      <p:grpSpPr>
        <a:xfrm>
          <a:off x="0" y="0"/>
          <a:ext cx="0" cy="0"/>
          <a:chOff x="0" y="0"/>
          <a:chExt cx="0" cy="0"/>
        </a:xfrm>
      </p:grpSpPr>
      <p:pic>
        <p:nvPicPr>
          <p:cNvPr id="818" name="Google Shape;818;p63"/>
          <p:cNvPicPr preferRelativeResize="0"/>
          <p:nvPr/>
        </p:nvPicPr>
        <p:blipFill rotWithShape="1">
          <a:blip r:embed="rId3">
            <a:alphaModFix/>
          </a:blip>
          <a:srcRect b="0" l="0" r="0" t="0"/>
          <a:stretch/>
        </p:blipFill>
        <p:spPr>
          <a:xfrm>
            <a:off x="1183350" y="375775"/>
            <a:ext cx="6871600" cy="4051401"/>
          </a:xfrm>
          <a:prstGeom prst="rect">
            <a:avLst/>
          </a:prstGeom>
          <a:noFill/>
          <a:ln>
            <a:noFill/>
          </a:ln>
        </p:spPr>
      </p:pic>
      <p:sp>
        <p:nvSpPr>
          <p:cNvPr id="819" name="Google Shape;819;p63"/>
          <p:cNvSpPr txBox="1"/>
          <p:nvPr/>
        </p:nvSpPr>
        <p:spPr>
          <a:xfrm>
            <a:off x="1667250" y="4568825"/>
            <a:ext cx="60597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000" u="sng">
                <a:solidFill>
                  <a:schemeClr val="lt1"/>
                </a:solidFill>
                <a:latin typeface="Roboto"/>
                <a:ea typeface="Roboto"/>
                <a:cs typeface="Roboto"/>
                <a:sym typeface="Roboto"/>
                <a:hlinkClick r:id="rId4">
                  <a:extLst>
                    <a:ext uri="{A12FA001-AC4F-418D-AE19-62706E023703}">
                      <ahyp:hlinkClr val="tx"/>
                    </a:ext>
                  </a:extLst>
                </a:hlinkClick>
              </a:rPr>
              <a:t>https://drive.google.com/file/d/1Pzb5WqJaz8JA4bODo2VOYnHz7OG07QGU/view?usp=sharing</a:t>
            </a:r>
            <a:endParaRPr sz="1000">
              <a:solidFill>
                <a:schemeClr val="lt1"/>
              </a:solidFill>
              <a:latin typeface="Roboto"/>
              <a:ea typeface="Roboto"/>
              <a:cs typeface="Roboto"/>
              <a:sym typeface="Roboto"/>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3" name="Shape 823"/>
        <p:cNvGrpSpPr/>
        <p:nvPr/>
      </p:nvGrpSpPr>
      <p:grpSpPr>
        <a:xfrm>
          <a:off x="0" y="0"/>
          <a:ext cx="0" cy="0"/>
          <a:chOff x="0" y="0"/>
          <a:chExt cx="0" cy="0"/>
        </a:xfrm>
      </p:grpSpPr>
      <p:sp>
        <p:nvSpPr>
          <p:cNvPr id="824" name="Google Shape;824;p64"/>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s">
                <a:latin typeface="Times New Roman"/>
                <a:ea typeface="Times New Roman"/>
                <a:cs typeface="Times New Roman"/>
                <a:sym typeface="Times New Roman"/>
              </a:rPr>
              <a:t>Normalización</a:t>
            </a:r>
            <a:endParaRPr b="1">
              <a:latin typeface="Times New Roman"/>
              <a:ea typeface="Times New Roman"/>
              <a:cs typeface="Times New Roman"/>
              <a:sym typeface="Times New Roman"/>
            </a:endParaRPr>
          </a:p>
        </p:txBody>
      </p:sp>
      <p:sp>
        <p:nvSpPr>
          <p:cNvPr id="825" name="Google Shape;825;p64"/>
          <p:cNvSpPr txBox="1"/>
          <p:nvPr>
            <p:ph idx="1" type="body"/>
          </p:nvPr>
        </p:nvSpPr>
        <p:spPr>
          <a:xfrm>
            <a:off x="720000" y="1104850"/>
            <a:ext cx="4940100" cy="314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800">
                <a:solidFill>
                  <a:schemeClr val="lt1"/>
                </a:solidFill>
                <a:latin typeface="Times New Roman"/>
                <a:ea typeface="Times New Roman"/>
                <a:cs typeface="Times New Roman"/>
                <a:sym typeface="Times New Roman"/>
              </a:rPr>
              <a:t>La normalización es el proceso de organización de datos en una base de datos. Esto incluye crear tablas y establecer relaciones entre dichas tablas de acuerdo con reglas diseñadas tanto para proteger los datos como para que la base de datos sea más flexible al eliminar la redundancia y la dependencia incoherente.</a:t>
            </a:r>
            <a:endParaRPr sz="1800">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t/>
            </a:r>
            <a:endParaRPr sz="1800">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t/>
            </a:r>
            <a:endParaRPr>
              <a:solidFill>
                <a:srgbClr val="171717"/>
              </a:solidFill>
              <a:highlight>
                <a:srgbClr val="FFFFFF"/>
              </a:highlight>
              <a:latin typeface="Arial"/>
              <a:ea typeface="Arial"/>
              <a:cs typeface="Arial"/>
              <a:sym typeface="Arial"/>
            </a:endParaRPr>
          </a:p>
          <a:p>
            <a:pPr indent="0" lvl="0" marL="0" rtl="0" algn="l">
              <a:spcBef>
                <a:spcPts val="0"/>
              </a:spcBef>
              <a:spcAft>
                <a:spcPts val="0"/>
              </a:spcAft>
              <a:buNone/>
            </a:pPr>
            <a:r>
              <a:t/>
            </a:r>
            <a:endParaRPr>
              <a:solidFill>
                <a:srgbClr val="171717"/>
              </a:solidFill>
              <a:latin typeface="Arial"/>
              <a:ea typeface="Arial"/>
              <a:cs typeface="Arial"/>
              <a:sym typeface="Arial"/>
            </a:endParaRPr>
          </a:p>
        </p:txBody>
      </p:sp>
      <p:sp>
        <p:nvSpPr>
          <p:cNvPr id="826" name="Google Shape;826;p64"/>
          <p:cNvSpPr txBox="1"/>
          <p:nvPr/>
        </p:nvSpPr>
        <p:spPr>
          <a:xfrm>
            <a:off x="3393900" y="3362725"/>
            <a:ext cx="2027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a:solidFill>
                  <a:schemeClr val="lt1"/>
                </a:solidFill>
                <a:latin typeface="Roboto"/>
                <a:ea typeface="Roboto"/>
                <a:cs typeface="Roboto"/>
                <a:sym typeface="Roboto"/>
              </a:rPr>
              <a:t>(microsoft build,2021)</a:t>
            </a:r>
            <a:endParaRPr>
              <a:solidFill>
                <a:schemeClr val="lt1"/>
              </a:solidFill>
              <a:highlight>
                <a:schemeClr val="lt1"/>
              </a:highlight>
              <a:latin typeface="Roboto"/>
              <a:ea typeface="Roboto"/>
              <a:cs typeface="Roboto"/>
              <a:sym typeface="Roboto"/>
            </a:endParaRPr>
          </a:p>
        </p:txBody>
      </p:sp>
      <p:pic>
        <p:nvPicPr>
          <p:cNvPr id="827" name="Google Shape;827;p64"/>
          <p:cNvPicPr preferRelativeResize="0"/>
          <p:nvPr/>
        </p:nvPicPr>
        <p:blipFill>
          <a:blip r:embed="rId3">
            <a:alphaModFix/>
          </a:blip>
          <a:stretch>
            <a:fillRect/>
          </a:stretch>
        </p:blipFill>
        <p:spPr>
          <a:xfrm>
            <a:off x="5754050" y="1206375"/>
            <a:ext cx="3179099" cy="2412583"/>
          </a:xfrm>
          <a:prstGeom prst="rect">
            <a:avLst/>
          </a:prstGeom>
          <a:noFill/>
          <a:ln>
            <a:noFill/>
          </a:ln>
        </p:spPr>
      </p:pic>
      <p:sp>
        <p:nvSpPr>
          <p:cNvPr id="828" name="Google Shape;828;p64"/>
          <p:cNvSpPr txBox="1"/>
          <p:nvPr/>
        </p:nvSpPr>
        <p:spPr>
          <a:xfrm>
            <a:off x="6681850" y="3618950"/>
            <a:ext cx="2251200" cy="369300"/>
          </a:xfrm>
          <a:prstGeom prst="rect">
            <a:avLst/>
          </a:prstGeom>
          <a:noFill/>
          <a:ln>
            <a:noFill/>
          </a:ln>
        </p:spPr>
        <p:txBody>
          <a:bodyPr anchorCtr="0" anchor="t" bIns="91425" lIns="91425" spcFirstLastPara="1" rIns="91425" wrap="square" tIns="91425">
            <a:spAutoFit/>
          </a:bodyPr>
          <a:lstStyle/>
          <a:p>
            <a:pPr indent="0" lvl="0" marL="0" marR="76200" rtl="0" algn="l">
              <a:lnSpc>
                <a:spcPct val="115000"/>
              </a:lnSpc>
              <a:spcBef>
                <a:spcPts val="0"/>
              </a:spcBef>
              <a:spcAft>
                <a:spcPts val="0"/>
              </a:spcAft>
              <a:buNone/>
            </a:pPr>
            <a:r>
              <a:rPr lang="es" sz="1200">
                <a:solidFill>
                  <a:schemeClr val="lt1"/>
                </a:solidFill>
              </a:rPr>
              <a:t>(Sánchez, 2017</a:t>
            </a:r>
            <a:r>
              <a:rPr lang="es" sz="1200">
                <a:solidFill>
                  <a:srgbClr val="37393C"/>
                </a:solidFill>
              </a:rPr>
              <a:t>)</a:t>
            </a:r>
            <a:endParaRPr sz="1200">
              <a:solidFill>
                <a:srgbClr val="37393C"/>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3" name="Shape 593"/>
        <p:cNvGrpSpPr/>
        <p:nvPr/>
      </p:nvGrpSpPr>
      <p:grpSpPr>
        <a:xfrm>
          <a:off x="0" y="0"/>
          <a:ext cx="0" cy="0"/>
          <a:chOff x="0" y="0"/>
          <a:chExt cx="0" cy="0"/>
        </a:xfrm>
      </p:grpSpPr>
      <p:sp>
        <p:nvSpPr>
          <p:cNvPr id="594" name="Google Shape;594;p29"/>
          <p:cNvSpPr txBox="1"/>
          <p:nvPr>
            <p:ph type="ctrTitle"/>
          </p:nvPr>
        </p:nvSpPr>
        <p:spPr>
          <a:xfrm>
            <a:off x="3126200" y="360275"/>
            <a:ext cx="5187300" cy="913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4000"/>
              <a:buNone/>
            </a:pPr>
            <a:r>
              <a:rPr lang="es" sz="3000"/>
              <a:t>     </a:t>
            </a:r>
            <a:r>
              <a:rPr lang="es" sz="3000">
                <a:latin typeface="Times New Roman"/>
                <a:ea typeface="Times New Roman"/>
                <a:cs typeface="Times New Roman"/>
                <a:sym typeface="Times New Roman"/>
              </a:rPr>
              <a:t> </a:t>
            </a:r>
            <a:r>
              <a:rPr b="1" lang="es" sz="3000">
                <a:latin typeface="Times New Roman"/>
                <a:ea typeface="Times New Roman"/>
                <a:cs typeface="Times New Roman"/>
                <a:sym typeface="Times New Roman"/>
              </a:rPr>
              <a:t>PLANTEAMIENTO</a:t>
            </a:r>
            <a:endParaRPr b="1" sz="3000">
              <a:latin typeface="Times New Roman"/>
              <a:ea typeface="Times New Roman"/>
              <a:cs typeface="Times New Roman"/>
              <a:sym typeface="Times New Roman"/>
            </a:endParaRPr>
          </a:p>
          <a:p>
            <a:pPr indent="0" lvl="0" marL="0" rtl="0" algn="ctr">
              <a:lnSpc>
                <a:spcPct val="100000"/>
              </a:lnSpc>
              <a:spcBef>
                <a:spcPts val="0"/>
              </a:spcBef>
              <a:spcAft>
                <a:spcPts val="0"/>
              </a:spcAft>
              <a:buSzPts val="4000"/>
              <a:buNone/>
            </a:pPr>
            <a:r>
              <a:rPr b="1" lang="es" sz="3000">
                <a:latin typeface="Times New Roman"/>
                <a:ea typeface="Times New Roman"/>
                <a:cs typeface="Times New Roman"/>
                <a:sym typeface="Times New Roman"/>
              </a:rPr>
              <a:t>      DEL PROBLEMA</a:t>
            </a:r>
            <a:r>
              <a:rPr lang="es" sz="3000">
                <a:latin typeface="Times New Roman"/>
                <a:ea typeface="Times New Roman"/>
                <a:cs typeface="Times New Roman"/>
                <a:sym typeface="Times New Roman"/>
              </a:rPr>
              <a:t> </a:t>
            </a:r>
            <a:endParaRPr sz="3000">
              <a:latin typeface="Times New Roman"/>
              <a:ea typeface="Times New Roman"/>
              <a:cs typeface="Times New Roman"/>
              <a:sym typeface="Times New Roman"/>
            </a:endParaRPr>
          </a:p>
        </p:txBody>
      </p:sp>
      <p:sp>
        <p:nvSpPr>
          <p:cNvPr id="595" name="Google Shape;595;p29"/>
          <p:cNvSpPr txBox="1"/>
          <p:nvPr>
            <p:ph idx="1" type="subTitle"/>
          </p:nvPr>
        </p:nvSpPr>
        <p:spPr>
          <a:xfrm>
            <a:off x="3652125" y="1371125"/>
            <a:ext cx="5058600" cy="31977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1200"/>
              </a:spcBef>
              <a:spcAft>
                <a:spcPts val="0"/>
              </a:spcAft>
              <a:buSzPts val="1300"/>
              <a:buNone/>
            </a:pPr>
            <a:r>
              <a:rPr lang="es">
                <a:solidFill>
                  <a:schemeClr val="lt1"/>
                </a:solidFill>
                <a:latin typeface="Times New Roman"/>
                <a:ea typeface="Times New Roman"/>
                <a:cs typeface="Times New Roman"/>
                <a:sym typeface="Times New Roman"/>
              </a:rPr>
              <a:t>Este proyecto está dirigido a la I.E.D Juana Escobar institución pública la cual cuenta con dos accesos en cada una de sus sedes, se encuentra dividida en 3 sedes las cuales están conformadas por sede A (Localidad san Rafael) cursa de 5°a 11°, sede B (Barrio libertadores) pre jardín a 2°, sede C (Barrio Canadá) de 3° a 4°. En las cuales el acceso para las dos jornadas es supervisado por el vigilante y un docente diferente cada día, el cual es seleccionado de manera aleatoriamente en el transcurso del paso de los días escolares. </a:t>
            </a:r>
            <a:endParaRPr sz="1800">
              <a:solidFill>
                <a:schemeClr val="lt1"/>
              </a:solidFill>
              <a:latin typeface="Times New Roman"/>
              <a:ea typeface="Times New Roman"/>
              <a:cs typeface="Times New Roman"/>
              <a:sym typeface="Times New Roman"/>
            </a:endParaRPr>
          </a:p>
          <a:p>
            <a:pPr indent="0" lvl="0" marL="0" rtl="0" algn="just">
              <a:lnSpc>
                <a:spcPct val="115000"/>
              </a:lnSpc>
              <a:spcBef>
                <a:spcPts val="1200"/>
              </a:spcBef>
              <a:spcAft>
                <a:spcPts val="0"/>
              </a:spcAft>
              <a:buSzPts val="1300"/>
              <a:buNone/>
            </a:pPr>
            <a:r>
              <a:t/>
            </a:r>
            <a:endParaRPr sz="1800">
              <a:solidFill>
                <a:srgbClr val="FFFFFF"/>
              </a:solidFill>
              <a:latin typeface="Times New Roman"/>
              <a:ea typeface="Times New Roman"/>
              <a:cs typeface="Times New Roman"/>
              <a:sym typeface="Times New Roman"/>
            </a:endParaRPr>
          </a:p>
        </p:txBody>
      </p:sp>
      <p:sp>
        <p:nvSpPr>
          <p:cNvPr id="596" name="Google Shape;596;p29"/>
          <p:cNvSpPr txBox="1"/>
          <p:nvPr/>
        </p:nvSpPr>
        <p:spPr>
          <a:xfrm>
            <a:off x="517438" y="3582250"/>
            <a:ext cx="24912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1200"/>
              </a:spcBef>
              <a:spcAft>
                <a:spcPts val="0"/>
              </a:spcAft>
              <a:buClr>
                <a:srgbClr val="000000"/>
              </a:buClr>
              <a:buSzPts val="1300"/>
              <a:buFont typeface="Arial"/>
              <a:buNone/>
            </a:pPr>
            <a:r>
              <a:t/>
            </a:r>
            <a:endParaRPr b="0" i="0" sz="1400" u="none" cap="none" strike="noStrike">
              <a:solidFill>
                <a:srgbClr val="000000"/>
              </a:solidFill>
              <a:latin typeface="Lato"/>
              <a:ea typeface="Lato"/>
              <a:cs typeface="Lato"/>
              <a:sym typeface="Lato"/>
            </a:endParaRPr>
          </a:p>
        </p:txBody>
      </p:sp>
      <p:pic>
        <p:nvPicPr>
          <p:cNvPr id="597" name="Google Shape;597;p29"/>
          <p:cNvPicPr preferRelativeResize="0"/>
          <p:nvPr/>
        </p:nvPicPr>
        <p:blipFill>
          <a:blip r:embed="rId3">
            <a:alphaModFix/>
          </a:blip>
          <a:stretch>
            <a:fillRect/>
          </a:stretch>
        </p:blipFill>
        <p:spPr>
          <a:xfrm>
            <a:off x="517450" y="1568325"/>
            <a:ext cx="2973802" cy="2343674"/>
          </a:xfrm>
          <a:prstGeom prst="rect">
            <a:avLst/>
          </a:prstGeom>
          <a:noFill/>
          <a:ln>
            <a:noFill/>
          </a:ln>
        </p:spPr>
      </p:pic>
      <p:sp>
        <p:nvSpPr>
          <p:cNvPr id="598" name="Google Shape;598;p29"/>
          <p:cNvSpPr txBox="1"/>
          <p:nvPr/>
        </p:nvSpPr>
        <p:spPr>
          <a:xfrm>
            <a:off x="939450" y="3982450"/>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200">
                <a:solidFill>
                  <a:schemeClr val="lt1"/>
                </a:solidFill>
              </a:rPr>
              <a:t>(Venezuela, 2020)</a:t>
            </a:r>
            <a:endParaRPr>
              <a:solidFill>
                <a:schemeClr val="lt1"/>
              </a:solidFill>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2" name="Shape 832"/>
        <p:cNvGrpSpPr/>
        <p:nvPr/>
      </p:nvGrpSpPr>
      <p:grpSpPr>
        <a:xfrm>
          <a:off x="0" y="0"/>
          <a:ext cx="0" cy="0"/>
          <a:chOff x="0" y="0"/>
          <a:chExt cx="0" cy="0"/>
        </a:xfrm>
      </p:grpSpPr>
      <p:sp>
        <p:nvSpPr>
          <p:cNvPr id="833" name="Google Shape;833;p65"/>
          <p:cNvSpPr txBox="1"/>
          <p:nvPr>
            <p:ph type="title"/>
          </p:nvPr>
        </p:nvSpPr>
        <p:spPr>
          <a:xfrm>
            <a:off x="4274500" y="540000"/>
            <a:ext cx="4149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html</a:t>
            </a:r>
            <a:endParaRPr/>
          </a:p>
        </p:txBody>
      </p:sp>
      <p:sp>
        <p:nvSpPr>
          <p:cNvPr id="834" name="Google Shape;834;p65"/>
          <p:cNvSpPr txBox="1"/>
          <p:nvPr>
            <p:ph idx="1" type="body"/>
          </p:nvPr>
        </p:nvSpPr>
        <p:spPr>
          <a:xfrm>
            <a:off x="4199000" y="1112700"/>
            <a:ext cx="4692000" cy="314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800">
                <a:solidFill>
                  <a:schemeClr val="lt1"/>
                </a:solidFill>
                <a:latin typeface="Times New Roman"/>
                <a:ea typeface="Times New Roman"/>
                <a:cs typeface="Times New Roman"/>
                <a:sym typeface="Times New Roman"/>
              </a:rPr>
              <a:t>HTML es un lenguaje de marcado que se utiliza para el desarrollo de páginas de Internet. Se trata de la siglas que corresponden a HyperText Markup Language, es decir, Lenguaje de Marcas de Hipertexto, HTML sólo sirve para indicar </a:t>
            </a:r>
            <a:r>
              <a:rPr lang="es" sz="1800">
                <a:solidFill>
                  <a:schemeClr val="lt1"/>
                </a:solidFill>
                <a:latin typeface="Times New Roman"/>
                <a:ea typeface="Times New Roman"/>
                <a:cs typeface="Times New Roman"/>
                <a:sym typeface="Times New Roman"/>
              </a:rPr>
              <a:t>cómo</a:t>
            </a:r>
            <a:r>
              <a:rPr lang="es" sz="1800">
                <a:solidFill>
                  <a:schemeClr val="lt1"/>
                </a:solidFill>
                <a:latin typeface="Times New Roman"/>
                <a:ea typeface="Times New Roman"/>
                <a:cs typeface="Times New Roman"/>
                <a:sym typeface="Times New Roman"/>
              </a:rPr>
              <a:t> va ordenado el contenido de una página web. Esto lo hace por medio de las marcas de hipertexto las cuales son etiquetas conocidas en inglés </a:t>
            </a:r>
            <a:r>
              <a:rPr lang="es" sz="1800">
                <a:solidFill>
                  <a:schemeClr val="lt1"/>
                </a:solidFill>
                <a:latin typeface="Times New Roman"/>
                <a:ea typeface="Times New Roman"/>
                <a:cs typeface="Times New Roman"/>
                <a:sym typeface="Times New Roman"/>
              </a:rPr>
              <a:t>cómo</a:t>
            </a:r>
            <a:r>
              <a:rPr lang="es" sz="1800">
                <a:solidFill>
                  <a:schemeClr val="lt1"/>
                </a:solidFill>
                <a:latin typeface="Times New Roman"/>
                <a:ea typeface="Times New Roman"/>
                <a:cs typeface="Times New Roman"/>
                <a:sym typeface="Times New Roman"/>
              </a:rPr>
              <a:t> tags.</a:t>
            </a:r>
            <a:endParaRPr sz="1800">
              <a:solidFill>
                <a:schemeClr val="lt1"/>
              </a:solidFill>
              <a:latin typeface="Times New Roman"/>
              <a:ea typeface="Times New Roman"/>
              <a:cs typeface="Times New Roman"/>
              <a:sym typeface="Times New Roman"/>
            </a:endParaRPr>
          </a:p>
        </p:txBody>
      </p:sp>
      <p:sp>
        <p:nvSpPr>
          <p:cNvPr id="835" name="Google Shape;835;p65"/>
          <p:cNvSpPr txBox="1"/>
          <p:nvPr/>
        </p:nvSpPr>
        <p:spPr>
          <a:xfrm>
            <a:off x="6675463" y="3403575"/>
            <a:ext cx="1747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a:solidFill>
                  <a:schemeClr val="lt1"/>
                </a:solidFill>
                <a:latin typeface="Roboto"/>
                <a:ea typeface="Roboto"/>
                <a:cs typeface="Roboto"/>
                <a:sym typeface="Roboto"/>
              </a:rPr>
              <a:t>(hernandez,2015)</a:t>
            </a:r>
            <a:endParaRPr>
              <a:solidFill>
                <a:schemeClr val="lt1"/>
              </a:solidFill>
              <a:latin typeface="Roboto"/>
              <a:ea typeface="Roboto"/>
              <a:cs typeface="Roboto"/>
              <a:sym typeface="Roboto"/>
            </a:endParaRPr>
          </a:p>
        </p:txBody>
      </p:sp>
      <p:pic>
        <p:nvPicPr>
          <p:cNvPr id="836" name="Google Shape;836;p65"/>
          <p:cNvPicPr preferRelativeResize="0"/>
          <p:nvPr/>
        </p:nvPicPr>
        <p:blipFill>
          <a:blip r:embed="rId3">
            <a:alphaModFix/>
          </a:blip>
          <a:stretch>
            <a:fillRect/>
          </a:stretch>
        </p:blipFill>
        <p:spPr>
          <a:xfrm>
            <a:off x="720725" y="1182875"/>
            <a:ext cx="3285326" cy="2480200"/>
          </a:xfrm>
          <a:prstGeom prst="rect">
            <a:avLst/>
          </a:prstGeom>
          <a:noFill/>
          <a:ln>
            <a:noFill/>
          </a:ln>
        </p:spPr>
      </p:pic>
      <p:sp>
        <p:nvSpPr>
          <p:cNvPr id="837" name="Google Shape;837;p65"/>
          <p:cNvSpPr txBox="1"/>
          <p:nvPr/>
        </p:nvSpPr>
        <p:spPr>
          <a:xfrm>
            <a:off x="1389775" y="3803775"/>
            <a:ext cx="1428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a:solidFill>
                  <a:schemeClr val="lt1"/>
                </a:solidFill>
                <a:latin typeface="Roboto"/>
                <a:ea typeface="Roboto"/>
                <a:cs typeface="Roboto"/>
                <a:sym typeface="Roboto"/>
              </a:rPr>
              <a:t>(sordo,2020)</a:t>
            </a:r>
            <a:endParaRPr>
              <a:solidFill>
                <a:schemeClr val="lt1"/>
              </a:solidFill>
              <a:latin typeface="Roboto"/>
              <a:ea typeface="Roboto"/>
              <a:cs typeface="Roboto"/>
              <a:sym typeface="Roboto"/>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1" name="Shape 841"/>
        <p:cNvGrpSpPr/>
        <p:nvPr/>
      </p:nvGrpSpPr>
      <p:grpSpPr>
        <a:xfrm>
          <a:off x="0" y="0"/>
          <a:ext cx="0" cy="0"/>
          <a:chOff x="0" y="0"/>
          <a:chExt cx="0" cy="0"/>
        </a:xfrm>
      </p:grpSpPr>
      <p:sp>
        <p:nvSpPr>
          <p:cNvPr id="842" name="Google Shape;842;p66"/>
          <p:cNvSpPr txBox="1"/>
          <p:nvPr>
            <p:ph type="title"/>
          </p:nvPr>
        </p:nvSpPr>
        <p:spPr>
          <a:xfrm>
            <a:off x="720725" y="822025"/>
            <a:ext cx="7703400" cy="63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s">
                <a:latin typeface="Times New Roman"/>
                <a:ea typeface="Times New Roman"/>
                <a:cs typeface="Times New Roman"/>
                <a:sym typeface="Times New Roman"/>
              </a:rPr>
              <a:t>Modelo Relacional</a:t>
            </a:r>
            <a:endParaRPr b="1">
              <a:latin typeface="Times New Roman"/>
              <a:ea typeface="Times New Roman"/>
              <a:cs typeface="Times New Roman"/>
              <a:sym typeface="Times New Roman"/>
            </a:endParaRPr>
          </a:p>
        </p:txBody>
      </p:sp>
      <p:sp>
        <p:nvSpPr>
          <p:cNvPr id="843" name="Google Shape;843;p66"/>
          <p:cNvSpPr txBox="1"/>
          <p:nvPr>
            <p:ph idx="1" type="body"/>
          </p:nvPr>
        </p:nvSpPr>
        <p:spPr>
          <a:xfrm>
            <a:off x="720000" y="1561850"/>
            <a:ext cx="4740600" cy="268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800">
                <a:solidFill>
                  <a:schemeClr val="lt1"/>
                </a:solidFill>
                <a:latin typeface="Times New Roman"/>
                <a:ea typeface="Times New Roman"/>
                <a:cs typeface="Times New Roman"/>
                <a:sym typeface="Times New Roman"/>
              </a:rPr>
              <a:t>Un modelo relacional consiste en representar datos por medio de tablas relacionadas cuyas filas se llaman tuplas y las columnas variables, conformando así una base de datos.</a:t>
            </a:r>
            <a:endParaRPr sz="1800">
              <a:solidFill>
                <a:schemeClr val="lt1"/>
              </a:solidFill>
              <a:latin typeface="Times New Roman"/>
              <a:ea typeface="Times New Roman"/>
              <a:cs typeface="Times New Roman"/>
              <a:sym typeface="Times New Roman"/>
            </a:endParaRPr>
          </a:p>
        </p:txBody>
      </p:sp>
      <p:sp>
        <p:nvSpPr>
          <p:cNvPr id="844" name="Google Shape;844;p66"/>
          <p:cNvSpPr txBox="1"/>
          <p:nvPr/>
        </p:nvSpPr>
        <p:spPr>
          <a:xfrm>
            <a:off x="2888825" y="2818375"/>
            <a:ext cx="20316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200">
                <a:solidFill>
                  <a:schemeClr val="lt1"/>
                </a:solidFill>
              </a:rPr>
              <a:t>(Arias, 2020)</a:t>
            </a:r>
            <a:endParaRPr>
              <a:solidFill>
                <a:schemeClr val="lt1"/>
              </a:solidFill>
              <a:latin typeface="Roboto"/>
              <a:ea typeface="Roboto"/>
              <a:cs typeface="Roboto"/>
              <a:sym typeface="Roboto"/>
            </a:endParaRPr>
          </a:p>
        </p:txBody>
      </p:sp>
      <p:pic>
        <p:nvPicPr>
          <p:cNvPr id="845" name="Google Shape;845;p66"/>
          <p:cNvPicPr preferRelativeResize="0"/>
          <p:nvPr/>
        </p:nvPicPr>
        <p:blipFill>
          <a:blip r:embed="rId3">
            <a:alphaModFix/>
          </a:blip>
          <a:stretch>
            <a:fillRect/>
          </a:stretch>
        </p:blipFill>
        <p:spPr>
          <a:xfrm>
            <a:off x="5378375" y="1561850"/>
            <a:ext cx="3217600" cy="2019800"/>
          </a:xfrm>
          <a:prstGeom prst="rect">
            <a:avLst/>
          </a:prstGeom>
          <a:noFill/>
          <a:ln>
            <a:noFill/>
          </a:ln>
        </p:spPr>
      </p:pic>
      <p:sp>
        <p:nvSpPr>
          <p:cNvPr id="846" name="Google Shape;846;p66"/>
          <p:cNvSpPr txBox="1"/>
          <p:nvPr/>
        </p:nvSpPr>
        <p:spPr>
          <a:xfrm>
            <a:off x="5941775" y="3581650"/>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200">
                <a:solidFill>
                  <a:schemeClr val="lt1"/>
                </a:solidFill>
              </a:rPr>
              <a:t>(Arias, 2020)</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0" name="Shape 850"/>
        <p:cNvGrpSpPr/>
        <p:nvPr/>
      </p:nvGrpSpPr>
      <p:grpSpPr>
        <a:xfrm>
          <a:off x="0" y="0"/>
          <a:ext cx="0" cy="0"/>
          <a:chOff x="0" y="0"/>
          <a:chExt cx="0" cy="0"/>
        </a:xfrm>
      </p:grpSpPr>
      <p:sp>
        <p:nvSpPr>
          <p:cNvPr id="851" name="Google Shape;851;p67"/>
          <p:cNvSpPr txBox="1"/>
          <p:nvPr>
            <p:ph type="title"/>
          </p:nvPr>
        </p:nvSpPr>
        <p:spPr>
          <a:xfrm>
            <a:off x="3229375" y="540000"/>
            <a:ext cx="5194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s">
                <a:latin typeface="Times New Roman"/>
                <a:ea typeface="Times New Roman"/>
                <a:cs typeface="Times New Roman"/>
                <a:sym typeface="Times New Roman"/>
              </a:rPr>
              <a:t> Caso de Uso</a:t>
            </a:r>
            <a:endParaRPr b="1">
              <a:latin typeface="Times New Roman"/>
              <a:ea typeface="Times New Roman"/>
              <a:cs typeface="Times New Roman"/>
              <a:sym typeface="Times New Roman"/>
            </a:endParaRPr>
          </a:p>
        </p:txBody>
      </p:sp>
      <p:sp>
        <p:nvSpPr>
          <p:cNvPr id="852" name="Google Shape;852;p67"/>
          <p:cNvSpPr txBox="1"/>
          <p:nvPr>
            <p:ph idx="1" type="body"/>
          </p:nvPr>
        </p:nvSpPr>
        <p:spPr>
          <a:xfrm>
            <a:off x="720000" y="1104850"/>
            <a:ext cx="7890600" cy="3143400"/>
          </a:xfrm>
          <a:prstGeom prst="rect">
            <a:avLst/>
          </a:prstGeom>
        </p:spPr>
        <p:txBody>
          <a:bodyPr anchorCtr="0" anchor="t" bIns="91425" lIns="91425" spcFirstLastPara="1" rIns="91425" wrap="square" tIns="91425">
            <a:noAutofit/>
          </a:bodyPr>
          <a:lstStyle/>
          <a:p>
            <a:pPr indent="0" lvl="0" marL="0" rtl="0" algn="l">
              <a:lnSpc>
                <a:spcPct val="107916"/>
              </a:lnSpc>
              <a:spcBef>
                <a:spcPts val="0"/>
              </a:spcBef>
              <a:spcAft>
                <a:spcPts val="800"/>
              </a:spcAft>
              <a:buNone/>
            </a:pPr>
            <a:r>
              <a:rPr lang="es" sz="1800">
                <a:solidFill>
                  <a:schemeClr val="lt1"/>
                </a:solidFill>
                <a:latin typeface="Times New Roman"/>
                <a:ea typeface="Times New Roman"/>
                <a:cs typeface="Times New Roman"/>
                <a:sym typeface="Times New Roman"/>
              </a:rPr>
              <a:t>El colegio distrital Juana escobar desea crear un sistema de información para el control de acceso a la institución para ello se requiere para cada persona obtener el documento, nombre, apellido, teléfono, dirección, además se necesita especificar a qué jornada pertenece cada persona y al mismo tiempo la sede en la que se encuentra. Para los docentes se necesita especificar las materias que dicta, para administrativos el rol que desempeña en la institución, para los estudiantes se especifica a qué curso pertenece y para los visitantes la descripción del motivo de su visita.</a:t>
            </a:r>
            <a:endParaRPr>
              <a:solidFill>
                <a:schemeClr val="lt1"/>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6" name="Shape 856"/>
        <p:cNvGrpSpPr/>
        <p:nvPr/>
      </p:nvGrpSpPr>
      <p:grpSpPr>
        <a:xfrm>
          <a:off x="0" y="0"/>
          <a:ext cx="0" cy="0"/>
          <a:chOff x="0" y="0"/>
          <a:chExt cx="0" cy="0"/>
        </a:xfrm>
      </p:grpSpPr>
      <p:pic>
        <p:nvPicPr>
          <p:cNvPr id="857" name="Google Shape;857;p68"/>
          <p:cNvPicPr preferRelativeResize="0"/>
          <p:nvPr/>
        </p:nvPicPr>
        <p:blipFill>
          <a:blip r:embed="rId3">
            <a:alphaModFix/>
          </a:blip>
          <a:stretch>
            <a:fillRect/>
          </a:stretch>
        </p:blipFill>
        <p:spPr>
          <a:xfrm>
            <a:off x="1115600" y="422275"/>
            <a:ext cx="7137224" cy="4298950"/>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1" name="Shape 861"/>
        <p:cNvGrpSpPr/>
        <p:nvPr/>
      </p:nvGrpSpPr>
      <p:grpSpPr>
        <a:xfrm>
          <a:off x="0" y="0"/>
          <a:ext cx="0" cy="0"/>
          <a:chOff x="0" y="0"/>
          <a:chExt cx="0" cy="0"/>
        </a:xfrm>
      </p:grpSpPr>
      <p:sp>
        <p:nvSpPr>
          <p:cNvPr id="862" name="Google Shape;862;p69"/>
          <p:cNvSpPr txBox="1"/>
          <p:nvPr>
            <p:ph type="title"/>
          </p:nvPr>
        </p:nvSpPr>
        <p:spPr>
          <a:xfrm>
            <a:off x="4427175" y="704425"/>
            <a:ext cx="7543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Modelo Entidad Relación</a:t>
            </a:r>
            <a:endParaRPr/>
          </a:p>
        </p:txBody>
      </p:sp>
      <p:sp>
        <p:nvSpPr>
          <p:cNvPr id="863" name="Google Shape;863;p69"/>
          <p:cNvSpPr txBox="1"/>
          <p:nvPr>
            <p:ph idx="1" type="body"/>
          </p:nvPr>
        </p:nvSpPr>
        <p:spPr>
          <a:xfrm>
            <a:off x="4333225" y="1382800"/>
            <a:ext cx="4509300" cy="270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800">
                <a:solidFill>
                  <a:schemeClr val="lt1"/>
                </a:solidFill>
                <a:latin typeface="Times New Roman"/>
                <a:ea typeface="Times New Roman"/>
                <a:cs typeface="Times New Roman"/>
                <a:sym typeface="Times New Roman"/>
              </a:rPr>
              <a:t>El </a:t>
            </a:r>
            <a:r>
              <a:rPr b="1" lang="es" sz="1800">
                <a:solidFill>
                  <a:schemeClr val="lt1"/>
                </a:solidFill>
                <a:latin typeface="Times New Roman"/>
                <a:ea typeface="Times New Roman"/>
                <a:cs typeface="Times New Roman"/>
                <a:sym typeface="Times New Roman"/>
              </a:rPr>
              <a:t>modelo</a:t>
            </a:r>
            <a:r>
              <a:rPr lang="es" sz="1800">
                <a:solidFill>
                  <a:schemeClr val="lt1"/>
                </a:solidFill>
                <a:latin typeface="Times New Roman"/>
                <a:ea typeface="Times New Roman"/>
                <a:cs typeface="Times New Roman"/>
                <a:sym typeface="Times New Roman"/>
              </a:rPr>
              <a:t> entidad </a:t>
            </a:r>
            <a:r>
              <a:rPr b="1" lang="es" sz="1800">
                <a:solidFill>
                  <a:schemeClr val="lt1"/>
                </a:solidFill>
                <a:latin typeface="Times New Roman"/>
                <a:ea typeface="Times New Roman"/>
                <a:cs typeface="Times New Roman"/>
                <a:sym typeface="Times New Roman"/>
              </a:rPr>
              <a:t>relación</a:t>
            </a:r>
            <a:r>
              <a:rPr lang="es" sz="1800">
                <a:solidFill>
                  <a:schemeClr val="lt1"/>
                </a:solidFill>
                <a:latin typeface="Times New Roman"/>
                <a:ea typeface="Times New Roman"/>
                <a:cs typeface="Times New Roman"/>
                <a:sym typeface="Times New Roman"/>
              </a:rPr>
              <a:t> es una herramienta que permite representar de manera simplificada los componentes que participan en un proceso de negocio y el modo en el que estos se relacionan entre sí.</a:t>
            </a:r>
            <a:endParaRPr sz="1800">
              <a:solidFill>
                <a:schemeClr val="lt1"/>
              </a:solidFill>
              <a:latin typeface="Times New Roman"/>
              <a:ea typeface="Times New Roman"/>
              <a:cs typeface="Times New Roman"/>
              <a:sym typeface="Times New Roman"/>
            </a:endParaRPr>
          </a:p>
        </p:txBody>
      </p:sp>
      <p:pic>
        <p:nvPicPr>
          <p:cNvPr id="864" name="Google Shape;864;p69"/>
          <p:cNvPicPr preferRelativeResize="0"/>
          <p:nvPr/>
        </p:nvPicPr>
        <p:blipFill>
          <a:blip r:embed="rId3">
            <a:alphaModFix/>
          </a:blip>
          <a:stretch>
            <a:fillRect/>
          </a:stretch>
        </p:blipFill>
        <p:spPr>
          <a:xfrm>
            <a:off x="720725" y="1277125"/>
            <a:ext cx="3390301" cy="2261631"/>
          </a:xfrm>
          <a:prstGeom prst="rect">
            <a:avLst/>
          </a:prstGeom>
          <a:noFill/>
          <a:ln>
            <a:noFill/>
          </a:ln>
        </p:spPr>
      </p:pic>
      <p:sp>
        <p:nvSpPr>
          <p:cNvPr id="865" name="Google Shape;865;p69"/>
          <p:cNvSpPr txBox="1"/>
          <p:nvPr/>
        </p:nvSpPr>
        <p:spPr>
          <a:xfrm>
            <a:off x="543850" y="3640375"/>
            <a:ext cx="40281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200">
                <a:solidFill>
                  <a:schemeClr val="lt1"/>
                </a:solidFill>
              </a:rPr>
              <a:t>(“Modelo entidad relación: descripción y aplicaciones”, s/f)</a:t>
            </a:r>
            <a:endParaRPr>
              <a:solidFill>
                <a:schemeClr val="lt1"/>
              </a:solidFill>
              <a:latin typeface="Roboto"/>
              <a:ea typeface="Roboto"/>
              <a:cs typeface="Roboto"/>
              <a:sym typeface="Roboto"/>
            </a:endParaRPr>
          </a:p>
        </p:txBody>
      </p:sp>
      <p:sp>
        <p:nvSpPr>
          <p:cNvPr id="866" name="Google Shape;866;p69"/>
          <p:cNvSpPr txBox="1"/>
          <p:nvPr/>
        </p:nvSpPr>
        <p:spPr>
          <a:xfrm>
            <a:off x="5965500" y="2932000"/>
            <a:ext cx="30531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800">
                <a:solidFill>
                  <a:schemeClr val="lt1"/>
                </a:solidFill>
              </a:rPr>
              <a:t>(“Modelo entidad relación: descripción y aplicaciones”, s/f)</a:t>
            </a:r>
            <a:endParaRPr sz="1000">
              <a:solidFill>
                <a:schemeClr val="lt1"/>
              </a:solidFill>
              <a:latin typeface="Roboto"/>
              <a:ea typeface="Roboto"/>
              <a:cs typeface="Roboto"/>
              <a:sym typeface="Roboto"/>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0" name="Shape 870"/>
        <p:cNvGrpSpPr/>
        <p:nvPr/>
      </p:nvGrpSpPr>
      <p:grpSpPr>
        <a:xfrm>
          <a:off x="0" y="0"/>
          <a:ext cx="0" cy="0"/>
          <a:chOff x="0" y="0"/>
          <a:chExt cx="0" cy="0"/>
        </a:xfrm>
      </p:grpSpPr>
      <p:pic>
        <p:nvPicPr>
          <p:cNvPr id="871" name="Google Shape;871;p70"/>
          <p:cNvPicPr preferRelativeResize="0"/>
          <p:nvPr/>
        </p:nvPicPr>
        <p:blipFill>
          <a:blip r:embed="rId3">
            <a:alphaModFix/>
          </a:blip>
          <a:stretch>
            <a:fillRect/>
          </a:stretch>
        </p:blipFill>
        <p:spPr>
          <a:xfrm>
            <a:off x="998325" y="294825"/>
            <a:ext cx="7425675" cy="4274000"/>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5" name="Shape 875"/>
        <p:cNvGrpSpPr/>
        <p:nvPr/>
      </p:nvGrpSpPr>
      <p:grpSpPr>
        <a:xfrm>
          <a:off x="0" y="0"/>
          <a:ext cx="0" cy="0"/>
          <a:chOff x="0" y="0"/>
          <a:chExt cx="0" cy="0"/>
        </a:xfrm>
      </p:grpSpPr>
      <p:pic>
        <p:nvPicPr>
          <p:cNvPr id="876" name="Google Shape;876;p71"/>
          <p:cNvPicPr preferRelativeResize="0"/>
          <p:nvPr/>
        </p:nvPicPr>
        <p:blipFill rotWithShape="1">
          <a:blip r:embed="rId3">
            <a:alphaModFix/>
          </a:blip>
          <a:srcRect b="10589" l="15733" r="1196" t="17467"/>
          <a:stretch/>
        </p:blipFill>
        <p:spPr>
          <a:xfrm>
            <a:off x="962950" y="524750"/>
            <a:ext cx="7210274" cy="4094001"/>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0" name="Shape 880"/>
        <p:cNvGrpSpPr/>
        <p:nvPr/>
      </p:nvGrpSpPr>
      <p:grpSpPr>
        <a:xfrm>
          <a:off x="0" y="0"/>
          <a:ext cx="0" cy="0"/>
          <a:chOff x="0" y="0"/>
          <a:chExt cx="0" cy="0"/>
        </a:xfrm>
      </p:grpSpPr>
      <p:sp>
        <p:nvSpPr>
          <p:cNvPr id="881" name="Google Shape;881;p72"/>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s">
                <a:latin typeface="Times New Roman"/>
                <a:ea typeface="Times New Roman"/>
                <a:cs typeface="Times New Roman"/>
                <a:sym typeface="Times New Roman"/>
              </a:rPr>
              <a:t>Clases Diagrama UML</a:t>
            </a:r>
            <a:endParaRPr b="1">
              <a:latin typeface="Times New Roman"/>
              <a:ea typeface="Times New Roman"/>
              <a:cs typeface="Times New Roman"/>
              <a:sym typeface="Times New Roman"/>
            </a:endParaRPr>
          </a:p>
        </p:txBody>
      </p:sp>
      <p:sp>
        <p:nvSpPr>
          <p:cNvPr id="882" name="Google Shape;882;p72"/>
          <p:cNvSpPr txBox="1"/>
          <p:nvPr>
            <p:ph idx="1" type="body"/>
          </p:nvPr>
        </p:nvSpPr>
        <p:spPr>
          <a:xfrm>
            <a:off x="549300" y="1104850"/>
            <a:ext cx="4414500" cy="314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800">
                <a:solidFill>
                  <a:schemeClr val="lt1"/>
                </a:solidFill>
                <a:latin typeface="Times New Roman"/>
                <a:ea typeface="Times New Roman"/>
                <a:cs typeface="Times New Roman"/>
                <a:sym typeface="Times New Roman"/>
              </a:rPr>
              <a:t>Los diagramas de clases son diagramas estructurales del </a:t>
            </a:r>
            <a:r>
              <a:rPr lang="es" sz="1800">
                <a:solidFill>
                  <a:schemeClr val="lt1"/>
                </a:solidFill>
                <a:uFill>
                  <a:noFill/>
                </a:uFill>
                <a:latin typeface="Times New Roman"/>
                <a:ea typeface="Times New Roman"/>
                <a:cs typeface="Times New Roman"/>
                <a:sym typeface="Times New Roman"/>
                <a:hlinkClick r:id="rId3">
                  <a:extLst>
                    <a:ext uri="{A12FA001-AC4F-418D-AE19-62706E023703}">
                      <ahyp:hlinkClr val="tx"/>
                    </a:ext>
                  </a:extLst>
                </a:hlinkClick>
              </a:rPr>
              <a:t>lenguaje unificado de modelado</a:t>
            </a:r>
            <a:r>
              <a:rPr lang="es" sz="1800">
                <a:solidFill>
                  <a:schemeClr val="lt1"/>
                </a:solidFill>
                <a:latin typeface="Times New Roman"/>
                <a:ea typeface="Times New Roman"/>
                <a:cs typeface="Times New Roman"/>
                <a:sym typeface="Times New Roman"/>
              </a:rPr>
              <a:t> o UML (unified modeling language). Este lenguaje de modelado visual es un estándar ISO para visualizar los sistemas de la programación orientada a objetos, aunque también permite visualizar procesos de negocio. Con ayuda de elementos gráficos, UML muestra los estados de los sistemas y describe las interacciones entre los elementos que lo componen.</a:t>
            </a:r>
            <a:endParaRPr sz="1800">
              <a:solidFill>
                <a:schemeClr val="lt1"/>
              </a:solidFill>
              <a:latin typeface="Times New Roman"/>
              <a:ea typeface="Times New Roman"/>
              <a:cs typeface="Times New Roman"/>
              <a:sym typeface="Times New Roman"/>
            </a:endParaRPr>
          </a:p>
        </p:txBody>
      </p:sp>
      <p:sp>
        <p:nvSpPr>
          <p:cNvPr id="883" name="Google Shape;883;p72"/>
          <p:cNvSpPr txBox="1"/>
          <p:nvPr/>
        </p:nvSpPr>
        <p:spPr>
          <a:xfrm>
            <a:off x="1887600" y="4368725"/>
            <a:ext cx="1368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a:solidFill>
                  <a:schemeClr val="lt1"/>
                </a:solidFill>
                <a:latin typeface="Roboto"/>
                <a:ea typeface="Roboto"/>
                <a:cs typeface="Roboto"/>
                <a:sym typeface="Roboto"/>
              </a:rPr>
              <a:t>(ionos,2019)</a:t>
            </a:r>
            <a:endParaRPr>
              <a:solidFill>
                <a:schemeClr val="lt1"/>
              </a:solidFill>
              <a:latin typeface="Roboto"/>
              <a:ea typeface="Roboto"/>
              <a:cs typeface="Roboto"/>
              <a:sym typeface="Roboto"/>
            </a:endParaRPr>
          </a:p>
        </p:txBody>
      </p:sp>
      <p:pic>
        <p:nvPicPr>
          <p:cNvPr id="884" name="Google Shape;884;p72"/>
          <p:cNvPicPr preferRelativeResize="0"/>
          <p:nvPr/>
        </p:nvPicPr>
        <p:blipFill>
          <a:blip r:embed="rId4">
            <a:alphaModFix/>
          </a:blip>
          <a:stretch>
            <a:fillRect/>
          </a:stretch>
        </p:blipFill>
        <p:spPr>
          <a:xfrm>
            <a:off x="5605600" y="1112700"/>
            <a:ext cx="3163326" cy="2656925"/>
          </a:xfrm>
          <a:prstGeom prst="rect">
            <a:avLst/>
          </a:prstGeom>
          <a:noFill/>
          <a:ln>
            <a:noFill/>
          </a:ln>
        </p:spPr>
      </p:pic>
      <p:sp>
        <p:nvSpPr>
          <p:cNvPr id="885" name="Google Shape;885;p72"/>
          <p:cNvSpPr txBox="1"/>
          <p:nvPr/>
        </p:nvSpPr>
        <p:spPr>
          <a:xfrm>
            <a:off x="6503113" y="3848050"/>
            <a:ext cx="13683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000">
                <a:solidFill>
                  <a:schemeClr val="lt1"/>
                </a:solidFill>
                <a:latin typeface="Roboto"/>
                <a:ea typeface="Roboto"/>
                <a:cs typeface="Roboto"/>
                <a:sym typeface="Roboto"/>
              </a:rPr>
              <a:t>(ionos,2019)</a:t>
            </a:r>
            <a:endParaRPr sz="1000">
              <a:solidFill>
                <a:schemeClr val="lt1"/>
              </a:solidFill>
              <a:latin typeface="Roboto"/>
              <a:ea typeface="Roboto"/>
              <a:cs typeface="Roboto"/>
              <a:sym typeface="Roboto"/>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9" name="Shape 889"/>
        <p:cNvGrpSpPr/>
        <p:nvPr/>
      </p:nvGrpSpPr>
      <p:grpSpPr>
        <a:xfrm>
          <a:off x="0" y="0"/>
          <a:ext cx="0" cy="0"/>
          <a:chOff x="0" y="0"/>
          <a:chExt cx="0" cy="0"/>
        </a:xfrm>
      </p:grpSpPr>
      <p:pic>
        <p:nvPicPr>
          <p:cNvPr id="890" name="Google Shape;890;p73"/>
          <p:cNvPicPr preferRelativeResize="0"/>
          <p:nvPr/>
        </p:nvPicPr>
        <p:blipFill rotWithShape="1">
          <a:blip r:embed="rId3">
            <a:alphaModFix/>
          </a:blip>
          <a:srcRect b="11971" l="14549" r="6548" t="23595"/>
          <a:stretch/>
        </p:blipFill>
        <p:spPr>
          <a:xfrm>
            <a:off x="1004550" y="384350"/>
            <a:ext cx="7418726" cy="3980475"/>
          </a:xfrm>
          <a:prstGeom prst="rect">
            <a:avLst/>
          </a:prstGeom>
          <a:noFill/>
          <a:ln>
            <a:noFill/>
          </a:ln>
        </p:spPr>
      </p:pic>
      <p:sp>
        <p:nvSpPr>
          <p:cNvPr id="891" name="Google Shape;891;p73"/>
          <p:cNvSpPr txBox="1"/>
          <p:nvPr/>
        </p:nvSpPr>
        <p:spPr>
          <a:xfrm>
            <a:off x="1186050" y="4364825"/>
            <a:ext cx="72372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rgbClr val="000000"/>
              </a:buClr>
              <a:buSzPts val="1400"/>
              <a:buFont typeface="Arial"/>
              <a:buNone/>
            </a:pPr>
            <a:r>
              <a:rPr lang="es" u="sng">
                <a:solidFill>
                  <a:schemeClr val="dk1"/>
                </a:solidFill>
                <a:hlinkClick r:id="rId4">
                  <a:extLst>
                    <a:ext uri="{A12FA001-AC4F-418D-AE19-62706E023703}">
                      <ahyp:hlinkClr val="tx"/>
                    </a:ext>
                  </a:extLst>
                </a:hlinkClick>
              </a:rPr>
              <a:t>https://lucid.app/lucidchart/invitations/accept/inv_895335b2-fe13-4545-8b0d-25bd55d40c67?viewport_loc=-40%2C-46%2C1789%2C789%2C0_0</a:t>
            </a:r>
            <a:endParaRPr>
              <a:solidFill>
                <a:schemeClr val="dk1"/>
              </a:solidFill>
              <a:latin typeface="Roboto"/>
              <a:ea typeface="Roboto"/>
              <a:cs typeface="Roboto"/>
              <a:sym typeface="Roboto"/>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5" name="Shape 895"/>
        <p:cNvGrpSpPr/>
        <p:nvPr/>
      </p:nvGrpSpPr>
      <p:grpSpPr>
        <a:xfrm>
          <a:off x="0" y="0"/>
          <a:ext cx="0" cy="0"/>
          <a:chOff x="0" y="0"/>
          <a:chExt cx="0" cy="0"/>
        </a:xfrm>
      </p:grpSpPr>
      <p:sp>
        <p:nvSpPr>
          <p:cNvPr id="896" name="Google Shape;896;p74"/>
          <p:cNvSpPr txBox="1"/>
          <p:nvPr>
            <p:ph type="title"/>
          </p:nvPr>
        </p:nvSpPr>
        <p:spPr>
          <a:xfrm>
            <a:off x="720000" y="540000"/>
            <a:ext cx="7704000" cy="5727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2400"/>
              <a:buNone/>
            </a:pPr>
            <a:r>
              <a:rPr lang="es" sz="2500">
                <a:latin typeface="Times New Roman"/>
                <a:ea typeface="Times New Roman"/>
                <a:cs typeface="Times New Roman"/>
                <a:sym typeface="Times New Roman"/>
              </a:rPr>
              <a:t>BIBLIOGRAFÍA</a:t>
            </a:r>
            <a:endParaRPr/>
          </a:p>
        </p:txBody>
      </p:sp>
      <p:sp>
        <p:nvSpPr>
          <p:cNvPr id="897" name="Google Shape;897;p74"/>
          <p:cNvSpPr txBox="1"/>
          <p:nvPr>
            <p:ph idx="1" type="body"/>
          </p:nvPr>
        </p:nvSpPr>
        <p:spPr>
          <a:xfrm>
            <a:off x="357375" y="1622025"/>
            <a:ext cx="7704000" cy="2911200"/>
          </a:xfrm>
          <a:prstGeom prst="rect">
            <a:avLst/>
          </a:prstGeom>
          <a:noFill/>
          <a:ln>
            <a:noFill/>
          </a:ln>
        </p:spPr>
        <p:txBody>
          <a:bodyPr anchorCtr="0" anchor="t" bIns="91425" lIns="91425" spcFirstLastPara="1" rIns="91425" wrap="square" tIns="91425">
            <a:normAutofit lnSpcReduction="20000"/>
          </a:bodyPr>
          <a:lstStyle/>
          <a:p>
            <a:pPr indent="-304800" lvl="0" marL="457200" rtl="0" algn="l">
              <a:lnSpc>
                <a:spcPct val="100000"/>
              </a:lnSpc>
              <a:spcBef>
                <a:spcPts val="0"/>
              </a:spcBef>
              <a:spcAft>
                <a:spcPts val="0"/>
              </a:spcAft>
              <a:buClr>
                <a:schemeClr val="lt1"/>
              </a:buClr>
              <a:buSzPts val="1200"/>
              <a:buFont typeface="Times New Roman"/>
              <a:buChar char="●"/>
            </a:pPr>
            <a:r>
              <a:rPr b="1" lang="es">
                <a:solidFill>
                  <a:schemeClr val="lt1"/>
                </a:solidFill>
                <a:uFill>
                  <a:noFill/>
                </a:uFill>
                <a:latin typeface="Times New Roman"/>
                <a:ea typeface="Times New Roman"/>
                <a:cs typeface="Times New Roman"/>
                <a:sym typeface="Times New Roman"/>
                <a:hlinkClick r:id="rId3">
                  <a:extLst>
                    <a:ext uri="{A12FA001-AC4F-418D-AE19-62706E023703}">
                      <ahyp:hlinkClr val="tx"/>
                    </a:ext>
                  </a:extLst>
                </a:hlinkClick>
              </a:rPr>
              <a:t>elizabethkrt</a:t>
            </a:r>
            <a:r>
              <a:rPr lang="es">
                <a:solidFill>
                  <a:schemeClr val="lt1"/>
                </a:solidFill>
                <a:latin typeface="Times New Roman"/>
                <a:ea typeface="Times New Roman"/>
                <a:cs typeface="Times New Roman"/>
                <a:sym typeface="Times New Roman"/>
              </a:rPr>
              <a:t> ( </a:t>
            </a:r>
            <a:r>
              <a:rPr b="1" lang="es">
                <a:solidFill>
                  <a:schemeClr val="lt1"/>
                </a:solidFill>
                <a:uFill>
                  <a:noFill/>
                </a:uFill>
                <a:latin typeface="Times New Roman"/>
                <a:ea typeface="Times New Roman"/>
                <a:cs typeface="Times New Roman"/>
                <a:sym typeface="Times New Roman"/>
                <a:hlinkClick r:id="rId4">
                  <a:extLst>
                    <a:ext uri="{A12FA001-AC4F-418D-AE19-62706E023703}">
                      <ahyp:hlinkClr val="tx"/>
                    </a:ext>
                  </a:extLst>
                </a:hlinkClick>
              </a:rPr>
              <a:t>28 noviembre, 2014</a:t>
            </a:r>
            <a:r>
              <a:rPr lang="es">
                <a:solidFill>
                  <a:schemeClr val="lt1"/>
                </a:solidFill>
                <a:latin typeface="Times New Roman"/>
                <a:ea typeface="Times New Roman"/>
                <a:cs typeface="Times New Roman"/>
                <a:sym typeface="Times New Roman"/>
              </a:rPr>
              <a:t>)</a:t>
            </a:r>
            <a:r>
              <a:rPr lang="es" u="sng">
                <a:solidFill>
                  <a:schemeClr val="lt1"/>
                </a:solidFill>
                <a:latin typeface="Times New Roman"/>
                <a:ea typeface="Times New Roman"/>
                <a:cs typeface="Times New Roman"/>
                <a:sym typeface="Times New Roman"/>
                <a:hlinkClick r:id="rId5">
                  <a:extLst>
                    <a:ext uri="{A12FA001-AC4F-418D-AE19-62706E023703}">
                      <ahyp:hlinkClr val="tx"/>
                    </a:ext>
                  </a:extLst>
                </a:hlinkClick>
              </a:rPr>
              <a:t>https://btpinformatica2014.wordpress.com/2014/11/28/16/</a:t>
            </a:r>
            <a:endParaRPr>
              <a:solidFill>
                <a:schemeClr val="lt1"/>
              </a:solidFill>
              <a:latin typeface="Times New Roman"/>
              <a:ea typeface="Times New Roman"/>
              <a:cs typeface="Times New Roman"/>
              <a:sym typeface="Times New Roman"/>
            </a:endParaRPr>
          </a:p>
          <a:p>
            <a:pPr indent="-304800" lvl="0" marL="457200" rtl="0" algn="l">
              <a:lnSpc>
                <a:spcPct val="115000"/>
              </a:lnSpc>
              <a:spcBef>
                <a:spcPts val="0"/>
              </a:spcBef>
              <a:spcAft>
                <a:spcPts val="0"/>
              </a:spcAft>
              <a:buClr>
                <a:schemeClr val="lt1"/>
              </a:buClr>
              <a:buSzPts val="1200"/>
              <a:buChar char="●"/>
            </a:pPr>
            <a:r>
              <a:rPr lang="es">
                <a:solidFill>
                  <a:schemeClr val="lt1"/>
                </a:solidFill>
              </a:rPr>
              <a:t>loaiza,2017../es.slideshare.net/RosaOrtega6/requerimientos-del-software-77144553#:~:text=%EF%82%A1%20Un%20requerimiento%20de%20software,de%20cualquier%20sistema%20de%20software.&amp;text=%EF%82%A7%20Una%20descripci%C3%B3n%20de%20c%C3%B3mo,atributos%20%C3%B3%20propiedades%20del%20sistema.</a:t>
            </a:r>
            <a:endParaRPr>
              <a:solidFill>
                <a:schemeClr val="lt1"/>
              </a:solidFill>
            </a:endParaRPr>
          </a:p>
          <a:p>
            <a:pPr indent="-304800" lvl="0" marL="457200" rtl="0" algn="l">
              <a:lnSpc>
                <a:spcPct val="115000"/>
              </a:lnSpc>
              <a:spcBef>
                <a:spcPts val="0"/>
              </a:spcBef>
              <a:spcAft>
                <a:spcPts val="0"/>
              </a:spcAft>
              <a:buClr>
                <a:schemeClr val="lt1"/>
              </a:buClr>
              <a:buSzPts val="1200"/>
              <a:buChar char="●"/>
            </a:pPr>
            <a:r>
              <a:rPr lang="es">
                <a:solidFill>
                  <a:schemeClr val="lt1"/>
                </a:solidFill>
              </a:rPr>
              <a:t>eduardo,2016,</a:t>
            </a:r>
            <a:r>
              <a:rPr lang="es" u="sng">
                <a:solidFill>
                  <a:schemeClr val="lt1"/>
                </a:solidFill>
                <a:hlinkClick r:id="rId6">
                  <a:extLst>
                    <a:ext uri="{A12FA001-AC4F-418D-AE19-62706E023703}">
                      <ahyp:hlinkClr val="tx"/>
                    </a:ext>
                  </a:extLst>
                </a:hlinkClick>
              </a:rPr>
              <a:t>https://nextech.pe/que-es-bpmn-y-para-que-sirve/#:~:text=Entonces%20Business%20Process%20Model%20and,participantes%20de%20las%20diferentes%20actividades</a:t>
            </a:r>
            <a:r>
              <a:rPr lang="es">
                <a:solidFill>
                  <a:schemeClr val="lt1"/>
                </a:solidFill>
              </a:rPr>
              <a:t>.</a:t>
            </a:r>
            <a:endParaRPr>
              <a:solidFill>
                <a:schemeClr val="lt1"/>
              </a:solidFill>
            </a:endParaRPr>
          </a:p>
          <a:p>
            <a:pPr indent="-304800" lvl="0" marL="457200" rtl="0" algn="l">
              <a:lnSpc>
                <a:spcPct val="115000"/>
              </a:lnSpc>
              <a:spcBef>
                <a:spcPts val="0"/>
              </a:spcBef>
              <a:spcAft>
                <a:spcPts val="0"/>
              </a:spcAft>
              <a:buClr>
                <a:schemeClr val="lt1"/>
              </a:buClr>
              <a:buSzPts val="1200"/>
              <a:buChar char="●"/>
            </a:pPr>
            <a:r>
              <a:rPr lang="es" u="sng">
                <a:solidFill>
                  <a:schemeClr val="lt1"/>
                </a:solidFill>
                <a:latin typeface="Arial"/>
                <a:ea typeface="Arial"/>
                <a:cs typeface="Arial"/>
                <a:sym typeface="Arial"/>
                <a:hlinkClick r:id="rId7">
                  <a:extLst>
                    <a:ext uri="{A12FA001-AC4F-418D-AE19-62706E023703}">
                      <ahyp:hlinkClr val="tx"/>
                    </a:ext>
                  </a:extLst>
                </a:hlinkClick>
              </a:rPr>
              <a:t>JeimmyCaña</a:t>
            </a:r>
            <a:r>
              <a:rPr lang="es">
                <a:solidFill>
                  <a:schemeClr val="lt1"/>
                </a:solidFill>
              </a:rPr>
              <a:t> (ene15,2017) </a:t>
            </a:r>
            <a:r>
              <a:rPr lang="es" u="sng">
                <a:solidFill>
                  <a:schemeClr val="lt1"/>
                </a:solidFill>
                <a:hlinkClick r:id="rId8">
                  <a:extLst>
                    <a:ext uri="{A12FA001-AC4F-418D-AE19-62706E023703}">
                      <ahyp:hlinkClr val="tx"/>
                    </a:ext>
                  </a:extLst>
                </a:hlinkClick>
              </a:rPr>
              <a:t>https://das6sa3.wordpress.com/2017/01/15/bizagi-2/</a:t>
            </a:r>
            <a:endParaRPr>
              <a:solidFill>
                <a:schemeClr val="lt1"/>
              </a:solidFill>
            </a:endParaRPr>
          </a:p>
          <a:p>
            <a:pPr indent="0" lvl="0" marL="457200" rtl="0" algn="l">
              <a:lnSpc>
                <a:spcPct val="115000"/>
              </a:lnSpc>
              <a:spcBef>
                <a:spcPts val="0"/>
              </a:spcBef>
              <a:spcAft>
                <a:spcPts val="0"/>
              </a:spcAft>
              <a:buNone/>
            </a:pPr>
            <a:r>
              <a:rPr lang="es">
                <a:solidFill>
                  <a:schemeClr val="lt1"/>
                </a:solidFill>
                <a:latin typeface="Times New Roman"/>
                <a:ea typeface="Times New Roman"/>
                <a:cs typeface="Times New Roman"/>
                <a:sym typeface="Times New Roman"/>
              </a:rPr>
              <a:t>2017(DigitalGuideIONOS24/07/2020)</a:t>
            </a:r>
            <a:r>
              <a:rPr lang="es" u="sng">
                <a:solidFill>
                  <a:schemeClr val="lt1"/>
                </a:solidFill>
                <a:latin typeface="Times New Roman"/>
                <a:ea typeface="Times New Roman"/>
                <a:cs typeface="Times New Roman"/>
                <a:sym typeface="Times New Roman"/>
                <a:hlinkClick r:id="rId9">
                  <a:extLst>
                    <a:ext uri="{A12FA001-AC4F-418D-AE19-62706E023703}">
                      <ahyp:hlinkClr val="tx"/>
                    </a:ext>
                  </a:extLst>
                </a:hlinkClick>
              </a:rPr>
              <a:t>https://www.ionos.es/digitalguide/paginas-web/desarrollo-web/diagrama-de-casos-de-uso/#:~:text=El%20diagrama%20de%20casos%20de,de%20programaci%C3%B3n%20orientada%20a%20objetos</a:t>
            </a:r>
            <a:r>
              <a:rPr lang="es">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p>
            <a:pPr indent="-304800" lvl="0" marL="457200" rtl="0" algn="l">
              <a:lnSpc>
                <a:spcPct val="115000"/>
              </a:lnSpc>
              <a:spcBef>
                <a:spcPts val="0"/>
              </a:spcBef>
              <a:spcAft>
                <a:spcPts val="0"/>
              </a:spcAft>
              <a:buClr>
                <a:schemeClr val="lt1"/>
              </a:buClr>
              <a:buSzPts val="1200"/>
              <a:buFont typeface="Times New Roman"/>
              <a:buChar char="●"/>
            </a:pPr>
            <a:r>
              <a:rPr lang="es">
                <a:solidFill>
                  <a:schemeClr val="lt1"/>
                </a:solidFill>
                <a:latin typeface="Times New Roman"/>
                <a:ea typeface="Times New Roman"/>
                <a:cs typeface="Times New Roman"/>
                <a:sym typeface="Times New Roman"/>
              </a:rPr>
              <a:t>microsoft build (</a:t>
            </a:r>
            <a:r>
              <a:rPr lang="es" sz="1050">
                <a:solidFill>
                  <a:schemeClr val="lt1"/>
                </a:solidFill>
                <a:latin typeface="Arial"/>
                <a:ea typeface="Arial"/>
                <a:cs typeface="Arial"/>
                <a:sym typeface="Arial"/>
              </a:rPr>
              <a:t>19/05/2021) </a:t>
            </a:r>
            <a:r>
              <a:rPr lang="es" sz="1050" u="sng">
                <a:solidFill>
                  <a:schemeClr val="hlink"/>
                </a:solidFill>
                <a:latin typeface="Arial"/>
                <a:ea typeface="Arial"/>
                <a:cs typeface="Arial"/>
                <a:sym typeface="Arial"/>
                <a:hlinkClick r:id="rId10"/>
              </a:rPr>
              <a:t>https://docs.microsoft.com/es-es/office/troubleshoot/access/database-normalization-description#:~:text=La%20normalizaci%C3%B3n%20es%20el%20proceso,redundancia%20y%20la%20dependencia%20incoherente.</a:t>
            </a:r>
            <a:endParaRPr>
              <a:solidFill>
                <a:schemeClr val="lt1"/>
              </a:solidFill>
              <a:latin typeface="Times New Roman"/>
              <a:ea typeface="Times New Roman"/>
              <a:cs typeface="Times New Roman"/>
              <a:sym typeface="Times New Roman"/>
            </a:endParaRPr>
          </a:p>
          <a:p>
            <a:pPr indent="0" lvl="0" marL="457200" rtl="0" algn="l">
              <a:lnSpc>
                <a:spcPct val="115000"/>
              </a:lnSpc>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2" name="Shape 602"/>
        <p:cNvGrpSpPr/>
        <p:nvPr/>
      </p:nvGrpSpPr>
      <p:grpSpPr>
        <a:xfrm>
          <a:off x="0" y="0"/>
          <a:ext cx="0" cy="0"/>
          <a:chOff x="0" y="0"/>
          <a:chExt cx="0" cy="0"/>
        </a:xfrm>
      </p:grpSpPr>
      <p:sp>
        <p:nvSpPr>
          <p:cNvPr id="603" name="Google Shape;603;p30"/>
          <p:cNvSpPr txBox="1"/>
          <p:nvPr>
            <p:ph idx="1" type="subTitle"/>
          </p:nvPr>
        </p:nvSpPr>
        <p:spPr>
          <a:xfrm>
            <a:off x="720725" y="539750"/>
            <a:ext cx="4791300" cy="3660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s">
                <a:solidFill>
                  <a:schemeClr val="lt1"/>
                </a:solidFill>
                <a:latin typeface="Times New Roman"/>
                <a:ea typeface="Times New Roman"/>
                <a:cs typeface="Times New Roman"/>
                <a:sym typeface="Times New Roman"/>
              </a:rPr>
              <a:t>Cada una de sus sedes cuenta con más de 1000 estudiantes en cada jornada, JM y JT. El ingreso de los estudiantes de la mañana es a las 6:15 Am los de bachillerato y a las 6:45 Am los de primaria. En el momento de ingresar a la institución. El acceso de los estudiantes es de manera masiva  y rápida, lo cual es una dificultad para que una sola persona (el docente) en compañía del celador  controle el acceso de manera segura con lo que respecta a uniforme acorde al manual de convivencia, el acceso exclusivo de jóvenes pertenecientes a la institución y el  ingresó a la hora estipulada.</a:t>
            </a:r>
            <a:r>
              <a:rPr lang="es">
                <a:latin typeface="Times New Roman"/>
                <a:ea typeface="Times New Roman"/>
                <a:cs typeface="Times New Roman"/>
                <a:sym typeface="Times New Roman"/>
              </a:rPr>
              <a:t>   </a:t>
            </a:r>
            <a:endParaRPr>
              <a:latin typeface="Times New Roman"/>
              <a:ea typeface="Times New Roman"/>
              <a:cs typeface="Times New Roman"/>
              <a:sym typeface="Times New Roman"/>
            </a:endParaRPr>
          </a:p>
          <a:p>
            <a:pPr indent="0" lvl="0" marL="0" rtl="0" algn="just">
              <a:lnSpc>
                <a:spcPct val="100000"/>
              </a:lnSpc>
              <a:spcBef>
                <a:spcPts val="1200"/>
              </a:spcBef>
              <a:spcAft>
                <a:spcPts val="0"/>
              </a:spcAft>
              <a:buSzPts val="1300"/>
              <a:buNone/>
            </a:pPr>
            <a:r>
              <a:t/>
            </a:r>
            <a:endParaRPr>
              <a:latin typeface="Times New Roman"/>
              <a:ea typeface="Times New Roman"/>
              <a:cs typeface="Times New Roman"/>
              <a:sym typeface="Times New Roman"/>
            </a:endParaRPr>
          </a:p>
        </p:txBody>
      </p:sp>
      <p:pic>
        <p:nvPicPr>
          <p:cNvPr id="604" name="Google Shape;604;p30"/>
          <p:cNvPicPr preferRelativeResize="0"/>
          <p:nvPr/>
        </p:nvPicPr>
        <p:blipFill rotWithShape="1">
          <a:blip r:embed="rId3">
            <a:alphaModFix/>
          </a:blip>
          <a:srcRect b="0" l="0" r="0" t="0"/>
          <a:stretch/>
        </p:blipFill>
        <p:spPr>
          <a:xfrm>
            <a:off x="5613200" y="1167638"/>
            <a:ext cx="2986200" cy="2404525"/>
          </a:xfrm>
          <a:prstGeom prst="rect">
            <a:avLst/>
          </a:prstGeom>
          <a:noFill/>
          <a:ln>
            <a:noFill/>
          </a:ln>
        </p:spPr>
      </p:pic>
      <p:sp>
        <p:nvSpPr>
          <p:cNvPr id="605" name="Google Shape;605;p30"/>
          <p:cNvSpPr txBox="1"/>
          <p:nvPr/>
        </p:nvSpPr>
        <p:spPr>
          <a:xfrm>
            <a:off x="6306900" y="3531875"/>
            <a:ext cx="31203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lang="es">
                <a:solidFill>
                  <a:schemeClr val="lt1"/>
                </a:solidFill>
                <a:latin typeface="Times New Roman"/>
                <a:ea typeface="Times New Roman"/>
                <a:cs typeface="Times New Roman"/>
                <a:sym typeface="Times New Roman"/>
              </a:rPr>
              <a:t>(Azerion, s/f)</a:t>
            </a:r>
            <a:endParaRPr i="0" sz="1300" u="none" cap="none" strike="noStrike">
              <a:solidFill>
                <a:schemeClr val="lt1"/>
              </a:solidFill>
              <a:latin typeface="Times New Roman"/>
              <a:ea typeface="Times New Roman"/>
              <a:cs typeface="Times New Roman"/>
              <a:sym typeface="Times New Roman"/>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1" name="Shape 901"/>
        <p:cNvGrpSpPr/>
        <p:nvPr/>
      </p:nvGrpSpPr>
      <p:grpSpPr>
        <a:xfrm>
          <a:off x="0" y="0"/>
          <a:ext cx="0" cy="0"/>
          <a:chOff x="0" y="0"/>
          <a:chExt cx="0" cy="0"/>
        </a:xfrm>
      </p:grpSpPr>
      <p:sp>
        <p:nvSpPr>
          <p:cNvPr id="902" name="Google Shape;902;p75"/>
          <p:cNvSpPr txBox="1"/>
          <p:nvPr>
            <p:ph idx="1" type="body"/>
          </p:nvPr>
        </p:nvSpPr>
        <p:spPr>
          <a:xfrm>
            <a:off x="311698" y="605928"/>
            <a:ext cx="8520600" cy="3416400"/>
          </a:xfrm>
          <a:prstGeom prst="rect">
            <a:avLst/>
          </a:prstGeom>
          <a:noFill/>
          <a:ln>
            <a:noFill/>
          </a:ln>
        </p:spPr>
        <p:txBody>
          <a:bodyPr anchorCtr="0" anchor="t" bIns="91425" lIns="91425" spcFirstLastPara="1" rIns="91425" wrap="square" tIns="91425">
            <a:normAutofit/>
          </a:bodyPr>
          <a:lstStyle/>
          <a:p>
            <a:pPr indent="0" lvl="0" marL="0" rtl="0" algn="ctr">
              <a:lnSpc>
                <a:spcPct val="115000"/>
              </a:lnSpc>
              <a:spcBef>
                <a:spcPts val="0"/>
              </a:spcBef>
              <a:spcAft>
                <a:spcPts val="0"/>
              </a:spcAft>
              <a:buSzPts val="1300"/>
              <a:buNone/>
            </a:pPr>
            <a:r>
              <a:t/>
            </a:r>
            <a:endParaRPr/>
          </a:p>
          <a:p>
            <a:pPr indent="0" lvl="0" marL="0" rtl="0" algn="l">
              <a:lnSpc>
                <a:spcPct val="115000"/>
              </a:lnSpc>
              <a:spcBef>
                <a:spcPts val="0"/>
              </a:spcBef>
              <a:spcAft>
                <a:spcPts val="1200"/>
              </a:spcAft>
              <a:buSzPts val="1300"/>
              <a:buNone/>
            </a:pPr>
            <a:r>
              <a:t/>
            </a:r>
            <a:endParaRPr/>
          </a:p>
        </p:txBody>
      </p:sp>
      <p:pic>
        <p:nvPicPr>
          <p:cNvPr id="903" name="Google Shape;903;p75"/>
          <p:cNvPicPr preferRelativeResize="0"/>
          <p:nvPr/>
        </p:nvPicPr>
        <p:blipFill rotWithShape="1">
          <a:blip r:embed="rId3">
            <a:alphaModFix/>
          </a:blip>
          <a:srcRect b="0" l="0" r="0" t="0"/>
          <a:stretch/>
        </p:blipFill>
        <p:spPr>
          <a:xfrm>
            <a:off x="1313900" y="237625"/>
            <a:ext cx="6375549" cy="4153000"/>
          </a:xfrm>
          <a:prstGeom prst="rect">
            <a:avLst/>
          </a:prstGeom>
          <a:noFill/>
          <a:ln>
            <a:noFill/>
          </a:ln>
        </p:spPr>
      </p:pic>
      <p:sp>
        <p:nvSpPr>
          <p:cNvPr id="904" name="Google Shape;904;p75"/>
          <p:cNvSpPr txBox="1"/>
          <p:nvPr/>
        </p:nvSpPr>
        <p:spPr>
          <a:xfrm>
            <a:off x="1521650" y="4390625"/>
            <a:ext cx="64647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FFFFFF"/>
                </a:solidFill>
                <a:latin typeface="Arial"/>
                <a:ea typeface="Arial"/>
                <a:cs typeface="Arial"/>
                <a:sym typeface="Arial"/>
              </a:rPr>
              <a:t>(https://co.pinterest.com/pin/630433647829854006/)</a:t>
            </a:r>
            <a:endParaRPr b="0" i="0" sz="1400" u="none" cap="none" strike="noStrike">
              <a:solidFill>
                <a:srgbClr val="FFFFFF"/>
              </a:solidFill>
              <a:latin typeface="Arial"/>
              <a:ea typeface="Arial"/>
              <a:cs typeface="Arial"/>
              <a:sym typeface="Arial"/>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8" name="Shape 908"/>
        <p:cNvGrpSpPr/>
        <p:nvPr/>
      </p:nvGrpSpPr>
      <p:grpSpPr>
        <a:xfrm>
          <a:off x="0" y="0"/>
          <a:ext cx="0" cy="0"/>
          <a:chOff x="0" y="0"/>
          <a:chExt cx="0" cy="0"/>
        </a:xfrm>
      </p:grpSpPr>
      <p:pic>
        <p:nvPicPr>
          <p:cNvPr id="909" name="Google Shape;909;p76"/>
          <p:cNvPicPr preferRelativeResize="0"/>
          <p:nvPr/>
        </p:nvPicPr>
        <p:blipFill rotWithShape="1">
          <a:blip r:embed="rId3">
            <a:alphaModFix/>
          </a:blip>
          <a:srcRect b="0" l="0" r="0" t="0"/>
          <a:stretch/>
        </p:blipFill>
        <p:spPr>
          <a:xfrm>
            <a:off x="1985963" y="71438"/>
            <a:ext cx="5172075" cy="50006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9" name="Shape 609"/>
        <p:cNvGrpSpPr/>
        <p:nvPr/>
      </p:nvGrpSpPr>
      <p:grpSpPr>
        <a:xfrm>
          <a:off x="0" y="0"/>
          <a:ext cx="0" cy="0"/>
          <a:chOff x="0" y="0"/>
          <a:chExt cx="0" cy="0"/>
        </a:xfrm>
      </p:grpSpPr>
      <p:sp>
        <p:nvSpPr>
          <p:cNvPr id="610" name="Google Shape;610;p31"/>
          <p:cNvSpPr txBox="1"/>
          <p:nvPr>
            <p:ph idx="1" type="subTitle"/>
          </p:nvPr>
        </p:nvSpPr>
        <p:spPr>
          <a:xfrm>
            <a:off x="3769550" y="786375"/>
            <a:ext cx="4952700" cy="3429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s">
                <a:solidFill>
                  <a:srgbClr val="FFFFFF"/>
                </a:solidFill>
                <a:latin typeface="Times New Roman"/>
                <a:ea typeface="Times New Roman"/>
                <a:cs typeface="Times New Roman"/>
                <a:sym typeface="Times New Roman"/>
              </a:rPr>
              <a:t>Por otro lado el ingreso de docentes y directivos de la institución  son registrados de manera manual en una planilla de manera autónoma a medida que va llegando aunque se tiene estipulado un horario laboral, no hay garantía de que el ingreso se realice a la hora que es, además con lo que respecta a la salida de estudiantes muchas veces  los docentes se encuentran ocupados por lo cual no hay personal que esté atento y presente para garantizar que la salida del plantel se realice de la mejor manera y que no haya inconvenientes.   </a:t>
            </a:r>
            <a:endParaRPr>
              <a:solidFill>
                <a:srgbClr val="FFFFFF"/>
              </a:solidFill>
              <a:latin typeface="Times New Roman"/>
              <a:ea typeface="Times New Roman"/>
              <a:cs typeface="Times New Roman"/>
              <a:sym typeface="Times New Roman"/>
            </a:endParaRPr>
          </a:p>
          <a:p>
            <a:pPr indent="0" lvl="0" marL="0" rtl="0" algn="l">
              <a:lnSpc>
                <a:spcPct val="90000"/>
              </a:lnSpc>
              <a:spcBef>
                <a:spcPts val="1200"/>
              </a:spcBef>
              <a:spcAft>
                <a:spcPts val="0"/>
              </a:spcAft>
              <a:buSzPts val="1300"/>
              <a:buNone/>
            </a:pPr>
            <a:r>
              <a:t/>
            </a:r>
            <a:endParaRPr>
              <a:solidFill>
                <a:srgbClr val="FFFFFF"/>
              </a:solidFill>
              <a:latin typeface="Times New Roman"/>
              <a:ea typeface="Times New Roman"/>
              <a:cs typeface="Times New Roman"/>
              <a:sym typeface="Times New Roman"/>
            </a:endParaRPr>
          </a:p>
        </p:txBody>
      </p:sp>
      <p:pic>
        <p:nvPicPr>
          <p:cNvPr id="611" name="Google Shape;611;p31"/>
          <p:cNvPicPr preferRelativeResize="0"/>
          <p:nvPr/>
        </p:nvPicPr>
        <p:blipFill rotWithShape="1">
          <a:blip r:embed="rId3">
            <a:alphaModFix/>
          </a:blip>
          <a:srcRect b="0" l="0" r="0" t="0"/>
          <a:stretch/>
        </p:blipFill>
        <p:spPr>
          <a:xfrm>
            <a:off x="569650" y="1068625"/>
            <a:ext cx="3000000" cy="2388275"/>
          </a:xfrm>
          <a:prstGeom prst="rect">
            <a:avLst/>
          </a:prstGeom>
          <a:noFill/>
          <a:ln>
            <a:noFill/>
          </a:ln>
        </p:spPr>
      </p:pic>
      <p:sp>
        <p:nvSpPr>
          <p:cNvPr id="612" name="Google Shape;612;p31"/>
          <p:cNvSpPr txBox="1"/>
          <p:nvPr/>
        </p:nvSpPr>
        <p:spPr>
          <a:xfrm>
            <a:off x="569650" y="3374700"/>
            <a:ext cx="3000000" cy="554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lang="es" sz="1200">
                <a:solidFill>
                  <a:schemeClr val="lt1"/>
                </a:solidFill>
              </a:rPr>
              <a:t>(“Escolares de colegios privados de todo el país inician hoy el año escolar”, 2019)</a:t>
            </a:r>
            <a:endParaRPr b="0" i="0" sz="1100" u="none" cap="none" strike="noStrike">
              <a:solidFill>
                <a:schemeClr val="lt1"/>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6" name="Shape 616"/>
        <p:cNvGrpSpPr/>
        <p:nvPr/>
      </p:nvGrpSpPr>
      <p:grpSpPr>
        <a:xfrm>
          <a:off x="0" y="0"/>
          <a:ext cx="0" cy="0"/>
          <a:chOff x="0" y="0"/>
          <a:chExt cx="0" cy="0"/>
        </a:xfrm>
      </p:grpSpPr>
      <p:sp>
        <p:nvSpPr>
          <p:cNvPr id="617" name="Google Shape;617;p32"/>
          <p:cNvSpPr txBox="1"/>
          <p:nvPr>
            <p:ph idx="4294967295" type="subTitle"/>
          </p:nvPr>
        </p:nvSpPr>
        <p:spPr>
          <a:xfrm>
            <a:off x="720725" y="763300"/>
            <a:ext cx="5597700" cy="3860700"/>
          </a:xfrm>
          <a:prstGeom prst="rect">
            <a:avLst/>
          </a:prstGeom>
          <a:noFill/>
          <a:ln>
            <a:noFill/>
          </a:ln>
        </p:spPr>
        <p:txBody>
          <a:bodyPr anchorCtr="0" anchor="t" bIns="91425" lIns="91425" spcFirstLastPara="1" rIns="91425" wrap="square" tIns="91425">
            <a:normAutofit lnSpcReduction="20000"/>
          </a:bodyPr>
          <a:lstStyle/>
          <a:p>
            <a:pPr indent="0" lvl="0" marL="0" rtl="0" algn="l">
              <a:lnSpc>
                <a:spcPct val="115000"/>
              </a:lnSpc>
              <a:spcBef>
                <a:spcPts val="1200"/>
              </a:spcBef>
              <a:spcAft>
                <a:spcPts val="0"/>
              </a:spcAft>
              <a:buNone/>
            </a:pPr>
            <a:r>
              <a:rPr lang="es" sz="1800">
                <a:solidFill>
                  <a:schemeClr val="lt1"/>
                </a:solidFill>
                <a:latin typeface="Times New Roman"/>
                <a:ea typeface="Times New Roman"/>
                <a:cs typeface="Times New Roman"/>
                <a:sym typeface="Times New Roman"/>
              </a:rPr>
              <a:t>Este proyecto busca mejorar la seguridad y el control a la hora de ingresar a la institución. Este proyecto se centra en poner un torniquete con lector QR en cada punto de entrada de la institución a su vez una cámara de reconocimiento facial como segundo filtro registrando la hora  en la que los estudiantes y administrativos ingresan.</a:t>
            </a:r>
            <a:endParaRPr sz="1800">
              <a:solidFill>
                <a:schemeClr val="lt1"/>
              </a:solidFill>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lang="es" sz="1800">
                <a:solidFill>
                  <a:schemeClr val="lt1"/>
                </a:solidFill>
                <a:latin typeface="Times New Roman"/>
                <a:ea typeface="Times New Roman"/>
                <a:cs typeface="Times New Roman"/>
                <a:sym typeface="Times New Roman"/>
              </a:rPr>
              <a:t>El tema nos surge como una inquietud ante la inseguridad que se ha podido evidenciar y ante la posibilidad de ingreso de estudiantes no pertenecientes a la institución, debido a esto nace la idea de diseñar este sistema.  </a:t>
            </a:r>
            <a:endParaRPr sz="1800">
              <a:solidFill>
                <a:schemeClr val="lt1"/>
              </a:solidFill>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t/>
            </a:r>
            <a:endParaRPr sz="1800">
              <a:solidFill>
                <a:schemeClr val="lt1"/>
              </a:solidFill>
              <a:latin typeface="Times New Roman"/>
              <a:ea typeface="Times New Roman"/>
              <a:cs typeface="Times New Roman"/>
              <a:sym typeface="Times New Roman"/>
            </a:endParaRPr>
          </a:p>
          <a:p>
            <a:pPr indent="0" lvl="0" marL="0" marR="0" rtl="0" algn="l">
              <a:lnSpc>
                <a:spcPct val="100000"/>
              </a:lnSpc>
              <a:spcBef>
                <a:spcPts val="1200"/>
              </a:spcBef>
              <a:spcAft>
                <a:spcPts val="1000"/>
              </a:spcAft>
              <a:buClr>
                <a:schemeClr val="lt1"/>
              </a:buClr>
              <a:buSzPts val="2737"/>
              <a:buFont typeface="Lato"/>
              <a:buNone/>
            </a:pPr>
            <a:r>
              <a:t/>
            </a:r>
            <a:endParaRPr sz="1800">
              <a:solidFill>
                <a:schemeClr val="lt1"/>
              </a:solidFill>
              <a:latin typeface="Times New Roman"/>
              <a:ea typeface="Times New Roman"/>
              <a:cs typeface="Times New Roman"/>
              <a:sym typeface="Times New Roman"/>
            </a:endParaRPr>
          </a:p>
        </p:txBody>
      </p:sp>
      <p:pic>
        <p:nvPicPr>
          <p:cNvPr id="618" name="Google Shape;618;p32"/>
          <p:cNvPicPr preferRelativeResize="0"/>
          <p:nvPr/>
        </p:nvPicPr>
        <p:blipFill rotWithShape="1">
          <a:blip r:embed="rId3">
            <a:alphaModFix/>
          </a:blip>
          <a:srcRect b="0" l="0" r="0" t="0"/>
          <a:stretch/>
        </p:blipFill>
        <p:spPr>
          <a:xfrm>
            <a:off x="6445537" y="911193"/>
            <a:ext cx="2602875" cy="2302157"/>
          </a:xfrm>
          <a:prstGeom prst="rect">
            <a:avLst/>
          </a:prstGeom>
          <a:noFill/>
          <a:ln>
            <a:noFill/>
          </a:ln>
        </p:spPr>
      </p:pic>
      <p:sp>
        <p:nvSpPr>
          <p:cNvPr id="619" name="Google Shape;619;p32"/>
          <p:cNvSpPr txBox="1"/>
          <p:nvPr/>
        </p:nvSpPr>
        <p:spPr>
          <a:xfrm>
            <a:off x="6246963" y="3310700"/>
            <a:ext cx="3000000" cy="3540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100"/>
              <a:buFont typeface="Arial"/>
              <a:buNone/>
            </a:pPr>
            <a:r>
              <a:rPr b="0" i="0" lang="es" sz="1100" u="none" cap="none" strike="noStrike">
                <a:solidFill>
                  <a:schemeClr val="lt1"/>
                </a:solidFill>
                <a:latin typeface="Arial"/>
                <a:ea typeface="Arial"/>
                <a:cs typeface="Arial"/>
                <a:sym typeface="Arial"/>
              </a:rPr>
              <a:t>(ANÓNIMO,2019)</a:t>
            </a:r>
            <a:endParaRPr b="0" i="0" sz="1100" u="none" cap="none" strike="noStrike">
              <a:solidFill>
                <a:schemeClr val="lt1"/>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3" name="Shape 623"/>
        <p:cNvGrpSpPr/>
        <p:nvPr/>
      </p:nvGrpSpPr>
      <p:grpSpPr>
        <a:xfrm>
          <a:off x="0" y="0"/>
          <a:ext cx="0" cy="0"/>
          <a:chOff x="0" y="0"/>
          <a:chExt cx="0" cy="0"/>
        </a:xfrm>
      </p:grpSpPr>
      <p:sp>
        <p:nvSpPr>
          <p:cNvPr id="624" name="Google Shape;624;p33"/>
          <p:cNvSpPr txBox="1"/>
          <p:nvPr>
            <p:ph idx="1" type="subTitle"/>
          </p:nvPr>
        </p:nvSpPr>
        <p:spPr>
          <a:xfrm>
            <a:off x="3816525" y="694500"/>
            <a:ext cx="5261100" cy="2903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300"/>
              <a:buNone/>
            </a:pPr>
            <a:r>
              <a:rPr b="1" i="1" lang="es" sz="2600">
                <a:solidFill>
                  <a:srgbClr val="FFFFFF"/>
                </a:solidFill>
              </a:rPr>
              <a:t>   </a:t>
            </a:r>
            <a:r>
              <a:rPr b="1" lang="es" sz="2900">
                <a:latin typeface="Times New Roman"/>
                <a:ea typeface="Times New Roman"/>
                <a:cs typeface="Times New Roman"/>
                <a:sym typeface="Times New Roman"/>
              </a:rPr>
              <a:t>PREGUNTA PROBLEMA</a:t>
            </a:r>
            <a:r>
              <a:rPr b="1" lang="es" sz="2500">
                <a:solidFill>
                  <a:srgbClr val="FFFFFF"/>
                </a:solidFill>
                <a:latin typeface="Times New Roman"/>
                <a:ea typeface="Times New Roman"/>
                <a:cs typeface="Times New Roman"/>
                <a:sym typeface="Times New Roman"/>
              </a:rPr>
              <a:t> </a:t>
            </a:r>
            <a:endParaRPr b="1" sz="2500">
              <a:solidFill>
                <a:srgbClr val="FFFFFF"/>
              </a:solidFill>
              <a:latin typeface="Times New Roman"/>
              <a:ea typeface="Times New Roman"/>
              <a:cs typeface="Times New Roman"/>
              <a:sym typeface="Times New Roman"/>
            </a:endParaRPr>
          </a:p>
          <a:p>
            <a:pPr indent="0" lvl="0" marL="0" rtl="0" algn="l">
              <a:lnSpc>
                <a:spcPct val="100000"/>
              </a:lnSpc>
              <a:spcBef>
                <a:spcPts val="0"/>
              </a:spcBef>
              <a:spcAft>
                <a:spcPts val="0"/>
              </a:spcAft>
              <a:buSzPts val="1300"/>
              <a:buNone/>
            </a:pPr>
            <a:r>
              <a:t/>
            </a:r>
            <a:endParaRPr b="1" i="1" sz="2600">
              <a:solidFill>
                <a:srgbClr val="FFFFFF"/>
              </a:solidFill>
            </a:endParaRPr>
          </a:p>
          <a:p>
            <a:pPr indent="0" lvl="0" marL="0" rtl="0" algn="l">
              <a:lnSpc>
                <a:spcPct val="115000"/>
              </a:lnSpc>
              <a:spcBef>
                <a:spcPts val="0"/>
              </a:spcBef>
              <a:spcAft>
                <a:spcPts val="0"/>
              </a:spcAft>
              <a:buSzPts val="1300"/>
              <a:buNone/>
            </a:pPr>
            <a:r>
              <a:t/>
            </a:r>
            <a:endParaRPr b="1" i="1" sz="1100">
              <a:solidFill>
                <a:srgbClr val="FFFFFF"/>
              </a:solidFill>
              <a:latin typeface="Arial"/>
              <a:ea typeface="Arial"/>
              <a:cs typeface="Arial"/>
              <a:sym typeface="Arial"/>
            </a:endParaRPr>
          </a:p>
          <a:p>
            <a:pPr indent="0" lvl="0" marL="0" rtl="0" algn="l">
              <a:lnSpc>
                <a:spcPct val="115000"/>
              </a:lnSpc>
              <a:spcBef>
                <a:spcPts val="1200"/>
              </a:spcBef>
              <a:spcAft>
                <a:spcPts val="0"/>
              </a:spcAft>
              <a:buSzPts val="1300"/>
              <a:buNone/>
            </a:pPr>
            <a:r>
              <a:rPr lang="es" sz="2700">
                <a:solidFill>
                  <a:srgbClr val="FFFFFF"/>
                </a:solidFill>
                <a:latin typeface="Times New Roman"/>
                <a:ea typeface="Times New Roman"/>
                <a:cs typeface="Times New Roman"/>
                <a:sym typeface="Times New Roman"/>
              </a:rPr>
              <a:t>¿Cómo controlar el acceso seguro y eficiente de estudiantes y directivos de la I.E.D Juana Escobar?</a:t>
            </a:r>
            <a:endParaRPr sz="2700">
              <a:solidFill>
                <a:srgbClr val="FFFFFF"/>
              </a:solidFill>
              <a:latin typeface="Times New Roman"/>
              <a:ea typeface="Times New Roman"/>
              <a:cs typeface="Times New Roman"/>
              <a:sym typeface="Times New Roman"/>
            </a:endParaRPr>
          </a:p>
          <a:p>
            <a:pPr indent="0" lvl="0" marL="0" rtl="0" algn="l">
              <a:lnSpc>
                <a:spcPct val="100000"/>
              </a:lnSpc>
              <a:spcBef>
                <a:spcPts val="1200"/>
              </a:spcBef>
              <a:spcAft>
                <a:spcPts val="0"/>
              </a:spcAft>
              <a:buSzPts val="1300"/>
              <a:buNone/>
            </a:pPr>
            <a:r>
              <a:t/>
            </a:r>
            <a:endParaRPr b="1" i="1" sz="2600">
              <a:solidFill>
                <a:srgbClr val="000000"/>
              </a:solidFill>
              <a:latin typeface="Arial"/>
              <a:ea typeface="Arial"/>
              <a:cs typeface="Arial"/>
              <a:sym typeface="Arial"/>
            </a:endParaRPr>
          </a:p>
        </p:txBody>
      </p:sp>
      <p:pic>
        <p:nvPicPr>
          <p:cNvPr id="625" name="Google Shape;625;p33"/>
          <p:cNvPicPr preferRelativeResize="0"/>
          <p:nvPr/>
        </p:nvPicPr>
        <p:blipFill>
          <a:blip r:embed="rId3">
            <a:alphaModFix/>
          </a:blip>
          <a:stretch>
            <a:fillRect/>
          </a:stretch>
        </p:blipFill>
        <p:spPr>
          <a:xfrm>
            <a:off x="720725" y="802850"/>
            <a:ext cx="2807226" cy="2794949"/>
          </a:xfrm>
          <a:prstGeom prst="rect">
            <a:avLst/>
          </a:prstGeom>
          <a:noFill/>
          <a:ln>
            <a:noFill/>
          </a:ln>
        </p:spPr>
      </p:pic>
      <p:sp>
        <p:nvSpPr>
          <p:cNvPr id="626" name="Google Shape;626;p33"/>
          <p:cNvSpPr txBox="1"/>
          <p:nvPr/>
        </p:nvSpPr>
        <p:spPr>
          <a:xfrm>
            <a:off x="1385700" y="3597800"/>
            <a:ext cx="3252900" cy="617100"/>
          </a:xfrm>
          <a:prstGeom prst="rect">
            <a:avLst/>
          </a:prstGeom>
          <a:noFill/>
          <a:ln>
            <a:noFill/>
          </a:ln>
        </p:spPr>
        <p:txBody>
          <a:bodyPr anchorCtr="0" anchor="t" bIns="91425" lIns="91425" spcFirstLastPara="1" rIns="91425" wrap="square" tIns="91425">
            <a:spAutoFit/>
          </a:bodyPr>
          <a:lstStyle/>
          <a:p>
            <a:pPr indent="0" lvl="0" marL="0" marR="76200" rtl="0" algn="l">
              <a:lnSpc>
                <a:spcPct val="115000"/>
              </a:lnSpc>
              <a:spcBef>
                <a:spcPts val="0"/>
              </a:spcBef>
              <a:spcAft>
                <a:spcPts val="0"/>
              </a:spcAft>
              <a:buNone/>
            </a:pPr>
            <a:r>
              <a:rPr lang="es">
                <a:solidFill>
                  <a:schemeClr val="lt1"/>
                </a:solidFill>
              </a:rPr>
              <a:t>(Istock,s/f)</a:t>
            </a:r>
            <a:endParaRPr>
              <a:solidFill>
                <a:schemeClr val="lt1"/>
              </a:solidFill>
            </a:endParaRPr>
          </a:p>
          <a:p>
            <a:pPr indent="0" lvl="0" marL="0" rtl="0" algn="l">
              <a:lnSpc>
                <a:spcPct val="115000"/>
              </a:lnSpc>
              <a:spcBef>
                <a:spcPts val="0"/>
              </a:spcBef>
              <a:spcAft>
                <a:spcPts val="0"/>
              </a:spcAft>
              <a:buNone/>
            </a:pPr>
            <a:r>
              <a:t/>
            </a:r>
            <a:endParaRPr sz="1200">
              <a:solidFill>
                <a:srgbClr val="37393C"/>
              </a:solidFill>
              <a:highlight>
                <a:srgbClr val="FFFFFF"/>
              </a:highligh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0" name="Shape 630"/>
        <p:cNvGrpSpPr/>
        <p:nvPr/>
      </p:nvGrpSpPr>
      <p:grpSpPr>
        <a:xfrm>
          <a:off x="0" y="0"/>
          <a:ext cx="0" cy="0"/>
          <a:chOff x="0" y="0"/>
          <a:chExt cx="0" cy="0"/>
        </a:xfrm>
      </p:grpSpPr>
      <p:sp>
        <p:nvSpPr>
          <p:cNvPr id="631" name="Google Shape;631;p34"/>
          <p:cNvSpPr txBox="1"/>
          <p:nvPr>
            <p:ph type="title"/>
          </p:nvPr>
        </p:nvSpPr>
        <p:spPr>
          <a:xfrm>
            <a:off x="2167450" y="369525"/>
            <a:ext cx="5833200" cy="7317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400"/>
              <a:buNone/>
            </a:pPr>
            <a:r>
              <a:rPr lang="es"/>
              <a:t>                    </a:t>
            </a:r>
            <a:r>
              <a:rPr b="1" lang="es">
                <a:latin typeface="Times New Roman"/>
                <a:ea typeface="Times New Roman"/>
                <a:cs typeface="Times New Roman"/>
                <a:sym typeface="Times New Roman"/>
              </a:rPr>
              <a:t> </a:t>
            </a:r>
            <a:r>
              <a:rPr b="1" lang="es" sz="2500">
                <a:latin typeface="Times New Roman"/>
                <a:ea typeface="Times New Roman"/>
                <a:cs typeface="Times New Roman"/>
                <a:sym typeface="Times New Roman"/>
              </a:rPr>
              <a:t>JUSTIFICACIÓN</a:t>
            </a:r>
            <a:endParaRPr sz="2500">
              <a:latin typeface="Times New Roman"/>
              <a:ea typeface="Times New Roman"/>
              <a:cs typeface="Times New Roman"/>
              <a:sym typeface="Times New Roman"/>
            </a:endParaRPr>
          </a:p>
        </p:txBody>
      </p:sp>
      <p:sp>
        <p:nvSpPr>
          <p:cNvPr id="632" name="Google Shape;632;p34"/>
          <p:cNvSpPr txBox="1"/>
          <p:nvPr>
            <p:ph idx="1" type="body"/>
          </p:nvPr>
        </p:nvSpPr>
        <p:spPr>
          <a:xfrm>
            <a:off x="2223650" y="581900"/>
            <a:ext cx="6790500" cy="4468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2080"/>
              <a:buNone/>
            </a:pPr>
            <a:r>
              <a:t/>
            </a:r>
            <a:endParaRPr sz="1800">
              <a:solidFill>
                <a:srgbClr val="FFFFFF"/>
              </a:solidFill>
              <a:latin typeface="Times New Roman"/>
              <a:ea typeface="Times New Roman"/>
              <a:cs typeface="Times New Roman"/>
              <a:sym typeface="Times New Roman"/>
            </a:endParaRPr>
          </a:p>
          <a:p>
            <a:pPr indent="0" lvl="0" marL="0" rtl="0" algn="l">
              <a:lnSpc>
                <a:spcPct val="115000"/>
              </a:lnSpc>
              <a:spcBef>
                <a:spcPts val="0"/>
              </a:spcBef>
              <a:spcAft>
                <a:spcPts val="0"/>
              </a:spcAft>
              <a:buSzPts val="2080"/>
              <a:buNone/>
            </a:pPr>
            <a:r>
              <a:rPr lang="es" sz="1800">
                <a:solidFill>
                  <a:schemeClr val="lt1"/>
                </a:solidFill>
                <a:latin typeface="Times New Roman"/>
                <a:ea typeface="Times New Roman"/>
                <a:cs typeface="Times New Roman"/>
                <a:sym typeface="Times New Roman"/>
              </a:rPr>
              <a:t>E</a:t>
            </a:r>
            <a:r>
              <a:rPr lang="es" sz="1800">
                <a:solidFill>
                  <a:schemeClr val="lt1"/>
                </a:solidFill>
                <a:latin typeface="Times New Roman"/>
                <a:ea typeface="Times New Roman"/>
                <a:cs typeface="Times New Roman"/>
                <a:sym typeface="Times New Roman"/>
              </a:rPr>
              <a:t>n pro de un avance y mejora en la seguridad y exclusividad del ingreso a la institución, nuestro proyecto busca mejorar y garantizar la seguridad de la </a:t>
            </a:r>
            <a:r>
              <a:rPr lang="es" sz="1800">
                <a:solidFill>
                  <a:schemeClr val="lt1"/>
                </a:solidFill>
                <a:latin typeface="Times New Roman"/>
                <a:ea typeface="Times New Roman"/>
                <a:cs typeface="Times New Roman"/>
                <a:sym typeface="Times New Roman"/>
              </a:rPr>
              <a:t>institución.</a:t>
            </a:r>
            <a:endParaRPr sz="1800">
              <a:solidFill>
                <a:schemeClr val="lt1"/>
              </a:solidFill>
              <a:latin typeface="Times New Roman"/>
              <a:ea typeface="Times New Roman"/>
              <a:cs typeface="Times New Roman"/>
              <a:sym typeface="Times New Roman"/>
            </a:endParaRPr>
          </a:p>
          <a:p>
            <a:pPr indent="0" lvl="0" marL="0" rtl="0" algn="l">
              <a:lnSpc>
                <a:spcPct val="115000"/>
              </a:lnSpc>
              <a:spcBef>
                <a:spcPts val="0"/>
              </a:spcBef>
              <a:spcAft>
                <a:spcPts val="0"/>
              </a:spcAft>
              <a:buSzPts val="2080"/>
              <a:buNone/>
            </a:pPr>
            <a:r>
              <a:rPr lang="es" sz="1800">
                <a:solidFill>
                  <a:schemeClr val="lt1"/>
                </a:solidFill>
                <a:latin typeface="Times New Roman"/>
                <a:ea typeface="Times New Roman"/>
                <a:cs typeface="Times New Roman"/>
                <a:sym typeface="Times New Roman"/>
              </a:rPr>
              <a:t>Los sistemas y estrategias utilizadas por el sistema escolar, no son muy seguros para lo que se requiere en la actualidad pues el ingreso masivo de estudiantes es un espacio que aunque es vigilado por personal de seguridad (vigilante)y un docente de turno existe la posibilidad de la entrada de jóvenes no pertenecientes a la institución en medio de la multitud.se implementará un sistema de información de ingreso seguro y controlado a la institución garantizar los factores anteriormente mencionados (control y seguridad )respaldado en una base de datos con la cual el sistema trabaja constantemente.   </a:t>
            </a:r>
            <a:endParaRPr b="1" i="1" sz="1800">
              <a:solidFill>
                <a:schemeClr val="lt1"/>
              </a:solidFill>
            </a:endParaRPr>
          </a:p>
        </p:txBody>
      </p:sp>
      <p:pic>
        <p:nvPicPr>
          <p:cNvPr id="633" name="Google Shape;633;p34"/>
          <p:cNvPicPr preferRelativeResize="0"/>
          <p:nvPr/>
        </p:nvPicPr>
        <p:blipFill rotWithShape="1">
          <a:blip r:embed="rId3">
            <a:alphaModFix amt="71000"/>
          </a:blip>
          <a:srcRect b="0" l="0" r="0" t="0"/>
          <a:stretch/>
        </p:blipFill>
        <p:spPr>
          <a:xfrm>
            <a:off x="231401" y="1350575"/>
            <a:ext cx="1873700" cy="2101925"/>
          </a:xfrm>
          <a:prstGeom prst="rect">
            <a:avLst/>
          </a:prstGeom>
          <a:noFill/>
          <a:ln>
            <a:noFill/>
          </a:ln>
        </p:spPr>
      </p:pic>
      <p:sp>
        <p:nvSpPr>
          <p:cNvPr id="634" name="Google Shape;634;p34"/>
          <p:cNvSpPr txBox="1"/>
          <p:nvPr/>
        </p:nvSpPr>
        <p:spPr>
          <a:xfrm>
            <a:off x="-50400" y="3599350"/>
            <a:ext cx="2155500" cy="292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700"/>
              <a:buFont typeface="Arial"/>
              <a:buNone/>
            </a:pPr>
            <a:r>
              <a:rPr b="0" i="0" lang="es" sz="700" u="sng" cap="none" strike="noStrike">
                <a:solidFill>
                  <a:schemeClr val="hlink"/>
                </a:solidFill>
                <a:latin typeface="Lato"/>
                <a:ea typeface="Lato"/>
                <a:cs typeface="Lato"/>
                <a:sym typeface="Lato"/>
                <a:hlinkClick r:id="rId4"/>
              </a:rPr>
              <a:t>https://images.app.goo.gl/WJoa4rYkFnyGTjgQ6</a:t>
            </a:r>
            <a:r>
              <a:rPr b="0" i="0" lang="es" sz="700" u="none" cap="none" strike="noStrike">
                <a:solidFill>
                  <a:srgbClr val="000000"/>
                </a:solidFill>
                <a:latin typeface="Lato"/>
                <a:ea typeface="Lato"/>
                <a:cs typeface="Lato"/>
                <a:sym typeface="Lato"/>
              </a:rPr>
              <a:t> </a:t>
            </a:r>
            <a:endParaRPr b="0" i="0" sz="700" u="none" cap="none" strike="noStrike">
              <a:solidFill>
                <a:srgbClr val="000000"/>
              </a:solidFill>
              <a:latin typeface="Lato"/>
              <a:ea typeface="Lato"/>
              <a:cs typeface="Lato"/>
              <a:sym typeface="Lato"/>
            </a:endParaRPr>
          </a:p>
        </p:txBody>
      </p:sp>
      <p:sp>
        <p:nvSpPr>
          <p:cNvPr id="635" name="Google Shape;635;p34"/>
          <p:cNvSpPr txBox="1"/>
          <p:nvPr/>
        </p:nvSpPr>
        <p:spPr>
          <a:xfrm>
            <a:off x="888875" y="369525"/>
            <a:ext cx="2155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name="Software Development Bussines Plan by Slidesgo">
  <a:themeElements>
    <a:clrScheme name="Simple Light">
      <a:dk1>
        <a:srgbClr val="CEF3F5"/>
      </a:dk1>
      <a:lt1>
        <a:srgbClr val="FFFFFF"/>
      </a:lt1>
      <a:dk2>
        <a:srgbClr val="0A1D42"/>
      </a:dk2>
      <a:lt2>
        <a:srgbClr val="29272C"/>
      </a:lt2>
      <a:accent1>
        <a:srgbClr val="C8AEF8"/>
      </a:accent1>
      <a:accent2>
        <a:srgbClr val="878FFF"/>
      </a:accent2>
      <a:accent3>
        <a:srgbClr val="9154F8"/>
      </a:accent3>
      <a:accent4>
        <a:srgbClr val="35C2DF"/>
      </a:accent4>
      <a:accent5>
        <a:srgbClr val="CA7BEB"/>
      </a:accent5>
      <a:accent6>
        <a:srgbClr val="972CB4"/>
      </a:accent6>
      <a:hlink>
        <a:srgbClr val="CEF3F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